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347" r:id="rId4"/>
    <p:sldId id="353" r:id="rId5"/>
    <p:sldId id="265" r:id="rId6"/>
    <p:sldId id="317" r:id="rId7"/>
    <p:sldId id="352" r:id="rId8"/>
    <p:sldId id="329" r:id="rId9"/>
    <p:sldId id="261" r:id="rId10"/>
    <p:sldId id="318" r:id="rId11"/>
    <p:sldId id="268" r:id="rId12"/>
    <p:sldId id="319" r:id="rId13"/>
    <p:sldId id="326" r:id="rId14"/>
    <p:sldId id="269" r:id="rId15"/>
    <p:sldId id="328" r:id="rId16"/>
    <p:sldId id="320" r:id="rId17"/>
    <p:sldId id="330" r:id="rId18"/>
    <p:sldId id="321" r:id="rId19"/>
    <p:sldId id="322" r:id="rId20"/>
    <p:sldId id="357" r:id="rId21"/>
    <p:sldId id="278" r:id="rId22"/>
    <p:sldId id="354" r:id="rId23"/>
    <p:sldId id="355" r:id="rId24"/>
    <p:sldId id="356" r:id="rId25"/>
    <p:sldId id="324" r:id="rId26"/>
    <p:sldId id="331" r:id="rId27"/>
    <p:sldId id="275" r:id="rId28"/>
    <p:sldId id="332" r:id="rId29"/>
    <p:sldId id="346" r:id="rId30"/>
    <p:sldId id="263" r:id="rId31"/>
    <p:sldId id="264" r:id="rId32"/>
  </p:sldIdLst>
  <p:sldSz cx="12192000" cy="6858000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7458F"/>
    <a:srgbClr val="D91B5C"/>
    <a:srgbClr val="99CCFF"/>
    <a:srgbClr val="2B12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175883-6C7B-4DFF-BDF4-C5BDBA16367E}" v="2" dt="2024-05-11T19:41:31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90929" autoAdjust="0"/>
  </p:normalViewPr>
  <p:slideViewPr>
    <p:cSldViewPr>
      <p:cViewPr varScale="1">
        <p:scale>
          <a:sx n="92" d="100"/>
          <a:sy n="92" d="100"/>
        </p:scale>
        <p:origin x="876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9" d="100"/>
          <a:sy n="109" d="100"/>
        </p:scale>
        <p:origin x="2538" y="108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A1CBDC-E085-4159-85B1-7A06C7F1311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5F66EB-588A-4C1E-8873-D922EA1A6B8A}">
      <dgm:prSet phldrT="[Text]"/>
      <dgm:spPr>
        <a:solidFill>
          <a:srgbClr val="17458F"/>
        </a:solidFill>
      </dgm:spPr>
      <dgm:t>
        <a:bodyPr/>
        <a:lstStyle/>
        <a:p>
          <a:r>
            <a:rPr lang="en-US" dirty="0"/>
            <a:t>District Chair</a:t>
          </a:r>
        </a:p>
      </dgm:t>
    </dgm:pt>
    <dgm:pt modelId="{C062BE88-621C-4BB1-86C6-59654A881BC5}" type="parTrans" cxnId="{5F172232-0F1F-443B-B98A-0C146FB97736}">
      <dgm:prSet/>
      <dgm:spPr/>
      <dgm:t>
        <a:bodyPr/>
        <a:lstStyle/>
        <a:p>
          <a:endParaRPr lang="en-US"/>
        </a:p>
      </dgm:t>
    </dgm:pt>
    <dgm:pt modelId="{120FD7A8-4447-423F-9C9B-D60DF6B7C8CB}" type="sibTrans" cxnId="{5F172232-0F1F-443B-B98A-0C146FB97736}">
      <dgm:prSet/>
      <dgm:spPr/>
      <dgm:t>
        <a:bodyPr/>
        <a:lstStyle/>
        <a:p>
          <a:endParaRPr lang="en-US"/>
        </a:p>
      </dgm:t>
    </dgm:pt>
    <dgm:pt modelId="{DC4AFFDA-7ED6-4734-A98A-B09F75339C1F}">
      <dgm:prSet phldrT="[Text]"/>
      <dgm:spPr>
        <a:solidFill>
          <a:srgbClr val="17458F"/>
        </a:solidFill>
      </dgm:spPr>
      <dgm:t>
        <a:bodyPr/>
        <a:lstStyle/>
        <a:p>
          <a:r>
            <a:rPr lang="en-US" dirty="0"/>
            <a:t>Country Coordinators</a:t>
          </a:r>
        </a:p>
      </dgm:t>
    </dgm:pt>
    <dgm:pt modelId="{27F59D4B-D999-4543-B653-6EE249BB1D71}" type="parTrans" cxnId="{B862DE33-D6A0-43A0-A3F2-77D11777F772}">
      <dgm:prSet/>
      <dgm:spPr/>
      <dgm:t>
        <a:bodyPr/>
        <a:lstStyle/>
        <a:p>
          <a:endParaRPr lang="en-US"/>
        </a:p>
      </dgm:t>
    </dgm:pt>
    <dgm:pt modelId="{7DCA7CEE-720D-4366-BDF8-CBF2B673D689}" type="sibTrans" cxnId="{B862DE33-D6A0-43A0-A3F2-77D11777F772}">
      <dgm:prSet/>
      <dgm:spPr/>
      <dgm:t>
        <a:bodyPr/>
        <a:lstStyle/>
        <a:p>
          <a:endParaRPr lang="en-US"/>
        </a:p>
      </dgm:t>
    </dgm:pt>
    <dgm:pt modelId="{5633DA63-4A85-4C30-9127-CF4043DA86EA}">
      <dgm:prSet phldrT="[Text]"/>
      <dgm:spPr>
        <a:solidFill>
          <a:srgbClr val="17458F"/>
        </a:solidFill>
      </dgm:spPr>
      <dgm:t>
        <a:bodyPr/>
        <a:lstStyle/>
        <a:p>
          <a:r>
            <a:rPr lang="en-US" dirty="0"/>
            <a:t>District Admin</a:t>
          </a:r>
        </a:p>
      </dgm:t>
    </dgm:pt>
    <dgm:pt modelId="{F89FCC2F-70FB-4B97-AE25-C76759FB324E}" type="parTrans" cxnId="{93A74BC7-7A47-475E-AC01-27E2AE1BE58E}">
      <dgm:prSet/>
      <dgm:spPr/>
      <dgm:t>
        <a:bodyPr/>
        <a:lstStyle/>
        <a:p>
          <a:endParaRPr lang="en-US"/>
        </a:p>
      </dgm:t>
    </dgm:pt>
    <dgm:pt modelId="{26CA34D6-68FF-4BF9-A77D-8CAB2B1CFC0D}" type="sibTrans" cxnId="{93A74BC7-7A47-475E-AC01-27E2AE1BE58E}">
      <dgm:prSet/>
      <dgm:spPr/>
      <dgm:t>
        <a:bodyPr/>
        <a:lstStyle/>
        <a:p>
          <a:endParaRPr lang="en-US"/>
        </a:p>
      </dgm:t>
    </dgm:pt>
    <dgm:pt modelId="{73743936-D169-4613-A12B-9FDB343488B8}">
      <dgm:prSet phldrT="[Text]"/>
      <dgm:spPr>
        <a:solidFill>
          <a:srgbClr val="17458F"/>
        </a:solidFill>
      </dgm:spPr>
      <dgm:t>
        <a:bodyPr/>
        <a:lstStyle/>
        <a:p>
          <a:r>
            <a:rPr lang="en-US" dirty="0"/>
            <a:t>Regional Advisors</a:t>
          </a:r>
        </a:p>
      </dgm:t>
    </dgm:pt>
    <dgm:pt modelId="{E1225C84-7C5A-4694-8FE3-69104A6562B1}" type="parTrans" cxnId="{2F6DD172-9839-4D93-A308-F0EDC88FBC87}">
      <dgm:prSet/>
      <dgm:spPr/>
      <dgm:t>
        <a:bodyPr/>
        <a:lstStyle/>
        <a:p>
          <a:endParaRPr lang="en-US"/>
        </a:p>
      </dgm:t>
    </dgm:pt>
    <dgm:pt modelId="{DEDA75B3-A69A-4E10-BA15-3FD02517C4EE}" type="sibTrans" cxnId="{2F6DD172-9839-4D93-A308-F0EDC88FBC87}">
      <dgm:prSet/>
      <dgm:spPr/>
      <dgm:t>
        <a:bodyPr/>
        <a:lstStyle/>
        <a:p>
          <a:endParaRPr lang="en-US"/>
        </a:p>
      </dgm:t>
    </dgm:pt>
    <dgm:pt modelId="{9B638358-7CD3-42D8-9493-B2D43F947895}">
      <dgm:prSet phldrT="[Text]"/>
      <dgm:spPr>
        <a:solidFill>
          <a:srgbClr val="17458F"/>
        </a:solidFill>
      </dgm:spPr>
      <dgm:t>
        <a:bodyPr/>
        <a:lstStyle/>
        <a:p>
          <a:r>
            <a:rPr lang="en-US" dirty="0"/>
            <a:t>Rebound/Outbound</a:t>
          </a:r>
        </a:p>
        <a:p>
          <a:r>
            <a:rPr lang="en-US" dirty="0"/>
            <a:t>Coordinators</a:t>
          </a:r>
        </a:p>
      </dgm:t>
    </dgm:pt>
    <dgm:pt modelId="{3CFF4202-401D-4FA4-A08A-14073912F958}" type="parTrans" cxnId="{54E8E2F6-A6A4-4355-8E2D-2F16F2D39F38}">
      <dgm:prSet/>
      <dgm:spPr/>
      <dgm:t>
        <a:bodyPr/>
        <a:lstStyle/>
        <a:p>
          <a:endParaRPr lang="en-US"/>
        </a:p>
      </dgm:t>
    </dgm:pt>
    <dgm:pt modelId="{4CC1BCE8-E0B4-41DC-AEDF-8BB646A39E43}" type="sibTrans" cxnId="{54E8E2F6-A6A4-4355-8E2D-2F16F2D39F38}">
      <dgm:prSet/>
      <dgm:spPr/>
      <dgm:t>
        <a:bodyPr/>
        <a:lstStyle/>
        <a:p>
          <a:endParaRPr lang="en-US"/>
        </a:p>
      </dgm:t>
    </dgm:pt>
    <dgm:pt modelId="{36F24B9E-62E9-4FFE-864B-C63AB8A871A4}" type="pres">
      <dgm:prSet presAssocID="{79A1CBDC-E085-4159-85B1-7A06C7F1311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5E26AF1-B379-47E8-BEFB-5AB193CA1866}" type="pres">
      <dgm:prSet presAssocID="{A55F66EB-588A-4C1E-8873-D922EA1A6B8A}" presName="hierRoot1" presStyleCnt="0">
        <dgm:presLayoutVars>
          <dgm:hierBranch val="init"/>
        </dgm:presLayoutVars>
      </dgm:prSet>
      <dgm:spPr/>
    </dgm:pt>
    <dgm:pt modelId="{768EA36E-AF21-41DA-8EC5-512FB6CC6E5F}" type="pres">
      <dgm:prSet presAssocID="{A55F66EB-588A-4C1E-8873-D922EA1A6B8A}" presName="rootComposite1" presStyleCnt="0"/>
      <dgm:spPr/>
    </dgm:pt>
    <dgm:pt modelId="{E8C84900-1C76-4D54-8F37-669B1B8B5694}" type="pres">
      <dgm:prSet presAssocID="{A55F66EB-588A-4C1E-8873-D922EA1A6B8A}" presName="rootText1" presStyleLbl="node0" presStyleIdx="0" presStyleCnt="1">
        <dgm:presLayoutVars>
          <dgm:chPref val="3"/>
        </dgm:presLayoutVars>
      </dgm:prSet>
      <dgm:spPr/>
    </dgm:pt>
    <dgm:pt modelId="{BAE50190-D670-44E3-8E4D-86C59392117B}" type="pres">
      <dgm:prSet presAssocID="{A55F66EB-588A-4C1E-8873-D922EA1A6B8A}" presName="rootConnector1" presStyleLbl="node1" presStyleIdx="0" presStyleCnt="0"/>
      <dgm:spPr/>
    </dgm:pt>
    <dgm:pt modelId="{AD1494DF-8316-4D36-BAFD-9F9BF7789F0B}" type="pres">
      <dgm:prSet presAssocID="{A55F66EB-588A-4C1E-8873-D922EA1A6B8A}" presName="hierChild2" presStyleCnt="0"/>
      <dgm:spPr/>
    </dgm:pt>
    <dgm:pt modelId="{5B25D8E6-5818-438E-8C0E-F03087A67AA0}" type="pres">
      <dgm:prSet presAssocID="{27F59D4B-D999-4543-B653-6EE249BB1D71}" presName="Name37" presStyleLbl="parChTrans1D2" presStyleIdx="0" presStyleCnt="4"/>
      <dgm:spPr/>
    </dgm:pt>
    <dgm:pt modelId="{F1224E1E-C78F-4A91-9E68-506BF75457DC}" type="pres">
      <dgm:prSet presAssocID="{DC4AFFDA-7ED6-4734-A98A-B09F75339C1F}" presName="hierRoot2" presStyleCnt="0">
        <dgm:presLayoutVars>
          <dgm:hierBranch val="init"/>
        </dgm:presLayoutVars>
      </dgm:prSet>
      <dgm:spPr/>
    </dgm:pt>
    <dgm:pt modelId="{6D4F75CB-F1C9-4FF1-A8FF-450F78722E08}" type="pres">
      <dgm:prSet presAssocID="{DC4AFFDA-7ED6-4734-A98A-B09F75339C1F}" presName="rootComposite" presStyleCnt="0"/>
      <dgm:spPr/>
    </dgm:pt>
    <dgm:pt modelId="{6353D4D1-440E-4CB2-A04B-20423DF22490}" type="pres">
      <dgm:prSet presAssocID="{DC4AFFDA-7ED6-4734-A98A-B09F75339C1F}" presName="rootText" presStyleLbl="node2" presStyleIdx="0" presStyleCnt="4">
        <dgm:presLayoutVars>
          <dgm:chPref val="3"/>
        </dgm:presLayoutVars>
      </dgm:prSet>
      <dgm:spPr/>
    </dgm:pt>
    <dgm:pt modelId="{F895CA8F-DE90-412C-BA95-F8A1E8870583}" type="pres">
      <dgm:prSet presAssocID="{DC4AFFDA-7ED6-4734-A98A-B09F75339C1F}" presName="rootConnector" presStyleLbl="node2" presStyleIdx="0" presStyleCnt="4"/>
      <dgm:spPr/>
    </dgm:pt>
    <dgm:pt modelId="{6664A48A-81EE-4BD4-883C-103C24F60B96}" type="pres">
      <dgm:prSet presAssocID="{DC4AFFDA-7ED6-4734-A98A-B09F75339C1F}" presName="hierChild4" presStyleCnt="0"/>
      <dgm:spPr/>
    </dgm:pt>
    <dgm:pt modelId="{DD528C33-41A6-4573-BC26-25E5A5F4E7D5}" type="pres">
      <dgm:prSet presAssocID="{DC4AFFDA-7ED6-4734-A98A-B09F75339C1F}" presName="hierChild5" presStyleCnt="0"/>
      <dgm:spPr/>
    </dgm:pt>
    <dgm:pt modelId="{250857C0-6997-408F-A710-51D263F53092}" type="pres">
      <dgm:prSet presAssocID="{F89FCC2F-70FB-4B97-AE25-C76759FB324E}" presName="Name37" presStyleLbl="parChTrans1D2" presStyleIdx="1" presStyleCnt="4"/>
      <dgm:spPr/>
    </dgm:pt>
    <dgm:pt modelId="{37DAB3F8-1A87-4A32-A278-3C3B1AE8C72B}" type="pres">
      <dgm:prSet presAssocID="{5633DA63-4A85-4C30-9127-CF4043DA86EA}" presName="hierRoot2" presStyleCnt="0">
        <dgm:presLayoutVars>
          <dgm:hierBranch val="init"/>
        </dgm:presLayoutVars>
      </dgm:prSet>
      <dgm:spPr/>
    </dgm:pt>
    <dgm:pt modelId="{8B1CFECB-D717-4A59-BC7C-7274E9C811A1}" type="pres">
      <dgm:prSet presAssocID="{5633DA63-4A85-4C30-9127-CF4043DA86EA}" presName="rootComposite" presStyleCnt="0"/>
      <dgm:spPr/>
    </dgm:pt>
    <dgm:pt modelId="{F8C68F04-24E3-4165-99D9-53860306D3A6}" type="pres">
      <dgm:prSet presAssocID="{5633DA63-4A85-4C30-9127-CF4043DA86EA}" presName="rootText" presStyleLbl="node2" presStyleIdx="1" presStyleCnt="4">
        <dgm:presLayoutVars>
          <dgm:chPref val="3"/>
        </dgm:presLayoutVars>
      </dgm:prSet>
      <dgm:spPr/>
    </dgm:pt>
    <dgm:pt modelId="{F85A88D9-93CA-40E5-B6BE-2115553D0245}" type="pres">
      <dgm:prSet presAssocID="{5633DA63-4A85-4C30-9127-CF4043DA86EA}" presName="rootConnector" presStyleLbl="node2" presStyleIdx="1" presStyleCnt="4"/>
      <dgm:spPr/>
    </dgm:pt>
    <dgm:pt modelId="{9F5C9439-EC2E-4C3F-ADA5-0D817A981DBA}" type="pres">
      <dgm:prSet presAssocID="{5633DA63-4A85-4C30-9127-CF4043DA86EA}" presName="hierChild4" presStyleCnt="0"/>
      <dgm:spPr/>
    </dgm:pt>
    <dgm:pt modelId="{F9D990DA-6298-40A7-B8CC-F44EFB169864}" type="pres">
      <dgm:prSet presAssocID="{5633DA63-4A85-4C30-9127-CF4043DA86EA}" presName="hierChild5" presStyleCnt="0"/>
      <dgm:spPr/>
    </dgm:pt>
    <dgm:pt modelId="{B20B56C5-4A29-4A45-81B4-F68CBE7C429F}" type="pres">
      <dgm:prSet presAssocID="{E1225C84-7C5A-4694-8FE3-69104A6562B1}" presName="Name37" presStyleLbl="parChTrans1D2" presStyleIdx="2" presStyleCnt="4"/>
      <dgm:spPr/>
    </dgm:pt>
    <dgm:pt modelId="{BCDA41D0-8C26-4267-B182-1173CE20FA0C}" type="pres">
      <dgm:prSet presAssocID="{73743936-D169-4613-A12B-9FDB343488B8}" presName="hierRoot2" presStyleCnt="0">
        <dgm:presLayoutVars>
          <dgm:hierBranch val="init"/>
        </dgm:presLayoutVars>
      </dgm:prSet>
      <dgm:spPr/>
    </dgm:pt>
    <dgm:pt modelId="{E0C827E2-9D0B-4BC9-AA05-0E90371FB604}" type="pres">
      <dgm:prSet presAssocID="{73743936-D169-4613-A12B-9FDB343488B8}" presName="rootComposite" presStyleCnt="0"/>
      <dgm:spPr/>
    </dgm:pt>
    <dgm:pt modelId="{69BAE2C5-6215-46C8-962E-9EF70EB09086}" type="pres">
      <dgm:prSet presAssocID="{73743936-D169-4613-A12B-9FDB343488B8}" presName="rootText" presStyleLbl="node2" presStyleIdx="2" presStyleCnt="4">
        <dgm:presLayoutVars>
          <dgm:chPref val="3"/>
        </dgm:presLayoutVars>
      </dgm:prSet>
      <dgm:spPr/>
    </dgm:pt>
    <dgm:pt modelId="{9022CA5A-5759-46F8-A904-A53B7F2E2CDF}" type="pres">
      <dgm:prSet presAssocID="{73743936-D169-4613-A12B-9FDB343488B8}" presName="rootConnector" presStyleLbl="node2" presStyleIdx="2" presStyleCnt="4"/>
      <dgm:spPr/>
    </dgm:pt>
    <dgm:pt modelId="{08B7700C-E415-44A4-9039-423407E275AC}" type="pres">
      <dgm:prSet presAssocID="{73743936-D169-4613-A12B-9FDB343488B8}" presName="hierChild4" presStyleCnt="0"/>
      <dgm:spPr/>
    </dgm:pt>
    <dgm:pt modelId="{395F65BA-4351-40A4-B696-FA8140DCF6A6}" type="pres">
      <dgm:prSet presAssocID="{73743936-D169-4613-A12B-9FDB343488B8}" presName="hierChild5" presStyleCnt="0"/>
      <dgm:spPr/>
    </dgm:pt>
    <dgm:pt modelId="{6850E154-0397-42CC-9BD9-0D2C02228652}" type="pres">
      <dgm:prSet presAssocID="{3CFF4202-401D-4FA4-A08A-14073912F958}" presName="Name37" presStyleLbl="parChTrans1D2" presStyleIdx="3" presStyleCnt="4"/>
      <dgm:spPr/>
    </dgm:pt>
    <dgm:pt modelId="{6316C55E-C271-4877-B2B3-E2E601EE996C}" type="pres">
      <dgm:prSet presAssocID="{9B638358-7CD3-42D8-9493-B2D43F947895}" presName="hierRoot2" presStyleCnt="0">
        <dgm:presLayoutVars>
          <dgm:hierBranch val="init"/>
        </dgm:presLayoutVars>
      </dgm:prSet>
      <dgm:spPr/>
    </dgm:pt>
    <dgm:pt modelId="{85E48E89-E1A3-47A6-A4AE-2A179520FD59}" type="pres">
      <dgm:prSet presAssocID="{9B638358-7CD3-42D8-9493-B2D43F947895}" presName="rootComposite" presStyleCnt="0"/>
      <dgm:spPr/>
    </dgm:pt>
    <dgm:pt modelId="{A002F983-7E51-4E6E-9DCE-F97A57DF2780}" type="pres">
      <dgm:prSet presAssocID="{9B638358-7CD3-42D8-9493-B2D43F947895}" presName="rootText" presStyleLbl="node2" presStyleIdx="3" presStyleCnt="4">
        <dgm:presLayoutVars>
          <dgm:chPref val="3"/>
        </dgm:presLayoutVars>
      </dgm:prSet>
      <dgm:spPr/>
    </dgm:pt>
    <dgm:pt modelId="{0B3B0850-B4D1-4A43-B75E-D1397BD76BA6}" type="pres">
      <dgm:prSet presAssocID="{9B638358-7CD3-42D8-9493-B2D43F947895}" presName="rootConnector" presStyleLbl="node2" presStyleIdx="3" presStyleCnt="4"/>
      <dgm:spPr/>
    </dgm:pt>
    <dgm:pt modelId="{04A7EE09-FDBE-4EB1-9FE4-B57957129284}" type="pres">
      <dgm:prSet presAssocID="{9B638358-7CD3-42D8-9493-B2D43F947895}" presName="hierChild4" presStyleCnt="0"/>
      <dgm:spPr/>
    </dgm:pt>
    <dgm:pt modelId="{F9AA01AF-B5D5-44D9-97CD-6887884305CF}" type="pres">
      <dgm:prSet presAssocID="{9B638358-7CD3-42D8-9493-B2D43F947895}" presName="hierChild5" presStyleCnt="0"/>
      <dgm:spPr/>
    </dgm:pt>
    <dgm:pt modelId="{AC77228B-5726-407D-B774-FF04166361F3}" type="pres">
      <dgm:prSet presAssocID="{A55F66EB-588A-4C1E-8873-D922EA1A6B8A}" presName="hierChild3" presStyleCnt="0"/>
      <dgm:spPr/>
    </dgm:pt>
  </dgm:ptLst>
  <dgm:cxnLst>
    <dgm:cxn modelId="{5E341006-E03D-451A-BF39-7B2C856E37D6}" type="presOf" srcId="{DC4AFFDA-7ED6-4734-A98A-B09F75339C1F}" destId="{F895CA8F-DE90-412C-BA95-F8A1E8870583}" srcOrd="1" destOrd="0" presId="urn:microsoft.com/office/officeart/2005/8/layout/orgChart1"/>
    <dgm:cxn modelId="{F51D7517-1FDD-4FB4-A31E-3915C4FB30C1}" type="presOf" srcId="{A55F66EB-588A-4C1E-8873-D922EA1A6B8A}" destId="{BAE50190-D670-44E3-8E4D-86C59392117B}" srcOrd="1" destOrd="0" presId="urn:microsoft.com/office/officeart/2005/8/layout/orgChart1"/>
    <dgm:cxn modelId="{09536919-4180-44A1-BBAF-83DC8936DD5E}" type="presOf" srcId="{9B638358-7CD3-42D8-9493-B2D43F947895}" destId="{A002F983-7E51-4E6E-9DCE-F97A57DF2780}" srcOrd="0" destOrd="0" presId="urn:microsoft.com/office/officeart/2005/8/layout/orgChart1"/>
    <dgm:cxn modelId="{6599F71F-FD86-41D4-BAB6-95170D869D51}" type="presOf" srcId="{73743936-D169-4613-A12B-9FDB343488B8}" destId="{69BAE2C5-6215-46C8-962E-9EF70EB09086}" srcOrd="0" destOrd="0" presId="urn:microsoft.com/office/officeart/2005/8/layout/orgChart1"/>
    <dgm:cxn modelId="{415BAD24-A0B3-4668-ACB0-56077313214F}" type="presOf" srcId="{3CFF4202-401D-4FA4-A08A-14073912F958}" destId="{6850E154-0397-42CC-9BD9-0D2C02228652}" srcOrd="0" destOrd="0" presId="urn:microsoft.com/office/officeart/2005/8/layout/orgChart1"/>
    <dgm:cxn modelId="{09868326-23F0-4CAF-B075-F6B51FFF7ECA}" type="presOf" srcId="{9B638358-7CD3-42D8-9493-B2D43F947895}" destId="{0B3B0850-B4D1-4A43-B75E-D1397BD76BA6}" srcOrd="1" destOrd="0" presId="urn:microsoft.com/office/officeart/2005/8/layout/orgChart1"/>
    <dgm:cxn modelId="{5D2C182F-76F2-405B-B016-84DFC854E9F5}" type="presOf" srcId="{A55F66EB-588A-4C1E-8873-D922EA1A6B8A}" destId="{E8C84900-1C76-4D54-8F37-669B1B8B5694}" srcOrd="0" destOrd="0" presId="urn:microsoft.com/office/officeart/2005/8/layout/orgChart1"/>
    <dgm:cxn modelId="{5F172232-0F1F-443B-B98A-0C146FB97736}" srcId="{79A1CBDC-E085-4159-85B1-7A06C7F13113}" destId="{A55F66EB-588A-4C1E-8873-D922EA1A6B8A}" srcOrd="0" destOrd="0" parTransId="{C062BE88-621C-4BB1-86C6-59654A881BC5}" sibTransId="{120FD7A8-4447-423F-9C9B-D60DF6B7C8CB}"/>
    <dgm:cxn modelId="{B862DE33-D6A0-43A0-A3F2-77D11777F772}" srcId="{A55F66EB-588A-4C1E-8873-D922EA1A6B8A}" destId="{DC4AFFDA-7ED6-4734-A98A-B09F75339C1F}" srcOrd="0" destOrd="0" parTransId="{27F59D4B-D999-4543-B653-6EE249BB1D71}" sibTransId="{7DCA7CEE-720D-4366-BDF8-CBF2B673D689}"/>
    <dgm:cxn modelId="{2F6DD172-9839-4D93-A308-F0EDC88FBC87}" srcId="{A55F66EB-588A-4C1E-8873-D922EA1A6B8A}" destId="{73743936-D169-4613-A12B-9FDB343488B8}" srcOrd="2" destOrd="0" parTransId="{E1225C84-7C5A-4694-8FE3-69104A6562B1}" sibTransId="{DEDA75B3-A69A-4E10-BA15-3FD02517C4EE}"/>
    <dgm:cxn modelId="{4C62548A-0F27-4D8C-9ECC-E2AC03710202}" type="presOf" srcId="{5633DA63-4A85-4C30-9127-CF4043DA86EA}" destId="{F8C68F04-24E3-4165-99D9-53860306D3A6}" srcOrd="0" destOrd="0" presId="urn:microsoft.com/office/officeart/2005/8/layout/orgChart1"/>
    <dgm:cxn modelId="{17E49E9C-8724-4B40-A77F-51A40105B7B9}" type="presOf" srcId="{27F59D4B-D999-4543-B653-6EE249BB1D71}" destId="{5B25D8E6-5818-438E-8C0E-F03087A67AA0}" srcOrd="0" destOrd="0" presId="urn:microsoft.com/office/officeart/2005/8/layout/orgChart1"/>
    <dgm:cxn modelId="{399A8BB0-A987-4021-B35B-4D87655B5294}" type="presOf" srcId="{F89FCC2F-70FB-4B97-AE25-C76759FB324E}" destId="{250857C0-6997-408F-A710-51D263F53092}" srcOrd="0" destOrd="0" presId="urn:microsoft.com/office/officeart/2005/8/layout/orgChart1"/>
    <dgm:cxn modelId="{A2AD1EB9-683F-4314-BD76-0346BBE7AB59}" type="presOf" srcId="{E1225C84-7C5A-4694-8FE3-69104A6562B1}" destId="{B20B56C5-4A29-4A45-81B4-F68CBE7C429F}" srcOrd="0" destOrd="0" presId="urn:microsoft.com/office/officeart/2005/8/layout/orgChart1"/>
    <dgm:cxn modelId="{0A9C84BE-FE29-41D6-83B5-FB5CCA0CC317}" type="presOf" srcId="{79A1CBDC-E085-4159-85B1-7A06C7F13113}" destId="{36F24B9E-62E9-4FFE-864B-C63AB8A871A4}" srcOrd="0" destOrd="0" presId="urn:microsoft.com/office/officeart/2005/8/layout/orgChart1"/>
    <dgm:cxn modelId="{93A74BC7-7A47-475E-AC01-27E2AE1BE58E}" srcId="{A55F66EB-588A-4C1E-8873-D922EA1A6B8A}" destId="{5633DA63-4A85-4C30-9127-CF4043DA86EA}" srcOrd="1" destOrd="0" parTransId="{F89FCC2F-70FB-4B97-AE25-C76759FB324E}" sibTransId="{26CA34D6-68FF-4BF9-A77D-8CAB2B1CFC0D}"/>
    <dgm:cxn modelId="{6949FFD3-3A63-4FE6-8A08-6EA90EFF8DEB}" type="presOf" srcId="{DC4AFFDA-7ED6-4734-A98A-B09F75339C1F}" destId="{6353D4D1-440E-4CB2-A04B-20423DF22490}" srcOrd="0" destOrd="0" presId="urn:microsoft.com/office/officeart/2005/8/layout/orgChart1"/>
    <dgm:cxn modelId="{54E8E2F6-A6A4-4355-8E2D-2F16F2D39F38}" srcId="{A55F66EB-588A-4C1E-8873-D922EA1A6B8A}" destId="{9B638358-7CD3-42D8-9493-B2D43F947895}" srcOrd="3" destOrd="0" parTransId="{3CFF4202-401D-4FA4-A08A-14073912F958}" sibTransId="{4CC1BCE8-E0B4-41DC-AEDF-8BB646A39E43}"/>
    <dgm:cxn modelId="{3C516AFC-A74C-4E8A-ADC5-22DF35B792FC}" type="presOf" srcId="{73743936-D169-4613-A12B-9FDB343488B8}" destId="{9022CA5A-5759-46F8-A904-A53B7F2E2CDF}" srcOrd="1" destOrd="0" presId="urn:microsoft.com/office/officeart/2005/8/layout/orgChart1"/>
    <dgm:cxn modelId="{DC916BFC-27C9-4402-9E28-08334DC262B3}" type="presOf" srcId="{5633DA63-4A85-4C30-9127-CF4043DA86EA}" destId="{F85A88D9-93CA-40E5-B6BE-2115553D0245}" srcOrd="1" destOrd="0" presId="urn:microsoft.com/office/officeart/2005/8/layout/orgChart1"/>
    <dgm:cxn modelId="{C10D8888-E60A-41EB-A8D8-6E24881FA34D}" type="presParOf" srcId="{36F24B9E-62E9-4FFE-864B-C63AB8A871A4}" destId="{05E26AF1-B379-47E8-BEFB-5AB193CA1866}" srcOrd="0" destOrd="0" presId="urn:microsoft.com/office/officeart/2005/8/layout/orgChart1"/>
    <dgm:cxn modelId="{8E0070E0-110F-446B-9E72-03A9E0E684D3}" type="presParOf" srcId="{05E26AF1-B379-47E8-BEFB-5AB193CA1866}" destId="{768EA36E-AF21-41DA-8EC5-512FB6CC6E5F}" srcOrd="0" destOrd="0" presId="urn:microsoft.com/office/officeart/2005/8/layout/orgChart1"/>
    <dgm:cxn modelId="{72B4B160-FFF7-4843-954B-3E8678F56524}" type="presParOf" srcId="{768EA36E-AF21-41DA-8EC5-512FB6CC6E5F}" destId="{E8C84900-1C76-4D54-8F37-669B1B8B5694}" srcOrd="0" destOrd="0" presId="urn:microsoft.com/office/officeart/2005/8/layout/orgChart1"/>
    <dgm:cxn modelId="{F8EAAB59-0821-4E02-B544-DB171562AF87}" type="presParOf" srcId="{768EA36E-AF21-41DA-8EC5-512FB6CC6E5F}" destId="{BAE50190-D670-44E3-8E4D-86C59392117B}" srcOrd="1" destOrd="0" presId="urn:microsoft.com/office/officeart/2005/8/layout/orgChart1"/>
    <dgm:cxn modelId="{27C4DCFC-ADF0-45D2-8529-9360E030FD06}" type="presParOf" srcId="{05E26AF1-B379-47E8-BEFB-5AB193CA1866}" destId="{AD1494DF-8316-4D36-BAFD-9F9BF7789F0B}" srcOrd="1" destOrd="0" presId="urn:microsoft.com/office/officeart/2005/8/layout/orgChart1"/>
    <dgm:cxn modelId="{5DF4CD5C-6C51-4D97-9A06-F56870309716}" type="presParOf" srcId="{AD1494DF-8316-4D36-BAFD-9F9BF7789F0B}" destId="{5B25D8E6-5818-438E-8C0E-F03087A67AA0}" srcOrd="0" destOrd="0" presId="urn:microsoft.com/office/officeart/2005/8/layout/orgChart1"/>
    <dgm:cxn modelId="{1D526EB4-1517-4C60-B6BF-8B6F82EEF543}" type="presParOf" srcId="{AD1494DF-8316-4D36-BAFD-9F9BF7789F0B}" destId="{F1224E1E-C78F-4A91-9E68-506BF75457DC}" srcOrd="1" destOrd="0" presId="urn:microsoft.com/office/officeart/2005/8/layout/orgChart1"/>
    <dgm:cxn modelId="{02F8A980-830D-4677-93BF-424FCCBFCDF3}" type="presParOf" srcId="{F1224E1E-C78F-4A91-9E68-506BF75457DC}" destId="{6D4F75CB-F1C9-4FF1-A8FF-450F78722E08}" srcOrd="0" destOrd="0" presId="urn:microsoft.com/office/officeart/2005/8/layout/orgChart1"/>
    <dgm:cxn modelId="{2BD9C4EF-40F7-4C6B-B0EC-5FDFB63042BC}" type="presParOf" srcId="{6D4F75CB-F1C9-4FF1-A8FF-450F78722E08}" destId="{6353D4D1-440E-4CB2-A04B-20423DF22490}" srcOrd="0" destOrd="0" presId="urn:microsoft.com/office/officeart/2005/8/layout/orgChart1"/>
    <dgm:cxn modelId="{926A5AA3-0046-46E1-874C-3C750CFF1AD9}" type="presParOf" srcId="{6D4F75CB-F1C9-4FF1-A8FF-450F78722E08}" destId="{F895CA8F-DE90-412C-BA95-F8A1E8870583}" srcOrd="1" destOrd="0" presId="urn:microsoft.com/office/officeart/2005/8/layout/orgChart1"/>
    <dgm:cxn modelId="{6A86B3A1-478B-45D3-9CE3-25E5F4B2030A}" type="presParOf" srcId="{F1224E1E-C78F-4A91-9E68-506BF75457DC}" destId="{6664A48A-81EE-4BD4-883C-103C24F60B96}" srcOrd="1" destOrd="0" presId="urn:microsoft.com/office/officeart/2005/8/layout/orgChart1"/>
    <dgm:cxn modelId="{B2D81F82-B365-40F9-A720-270FDAD3F8A2}" type="presParOf" srcId="{F1224E1E-C78F-4A91-9E68-506BF75457DC}" destId="{DD528C33-41A6-4573-BC26-25E5A5F4E7D5}" srcOrd="2" destOrd="0" presId="urn:microsoft.com/office/officeart/2005/8/layout/orgChart1"/>
    <dgm:cxn modelId="{92F49940-D9ED-46F6-AB5E-29712EB27A09}" type="presParOf" srcId="{AD1494DF-8316-4D36-BAFD-9F9BF7789F0B}" destId="{250857C0-6997-408F-A710-51D263F53092}" srcOrd="2" destOrd="0" presId="urn:microsoft.com/office/officeart/2005/8/layout/orgChart1"/>
    <dgm:cxn modelId="{7F97B136-446E-4E3E-B15C-851B11F9123B}" type="presParOf" srcId="{AD1494DF-8316-4D36-BAFD-9F9BF7789F0B}" destId="{37DAB3F8-1A87-4A32-A278-3C3B1AE8C72B}" srcOrd="3" destOrd="0" presId="urn:microsoft.com/office/officeart/2005/8/layout/orgChart1"/>
    <dgm:cxn modelId="{73664506-1078-47EC-9FB7-E30990D0266F}" type="presParOf" srcId="{37DAB3F8-1A87-4A32-A278-3C3B1AE8C72B}" destId="{8B1CFECB-D717-4A59-BC7C-7274E9C811A1}" srcOrd="0" destOrd="0" presId="urn:microsoft.com/office/officeart/2005/8/layout/orgChart1"/>
    <dgm:cxn modelId="{32524581-876E-4C7F-ABED-A2ABD74B8ABA}" type="presParOf" srcId="{8B1CFECB-D717-4A59-BC7C-7274E9C811A1}" destId="{F8C68F04-24E3-4165-99D9-53860306D3A6}" srcOrd="0" destOrd="0" presId="urn:microsoft.com/office/officeart/2005/8/layout/orgChart1"/>
    <dgm:cxn modelId="{8CBACE97-EC50-4749-A496-72CB523B0727}" type="presParOf" srcId="{8B1CFECB-D717-4A59-BC7C-7274E9C811A1}" destId="{F85A88D9-93CA-40E5-B6BE-2115553D0245}" srcOrd="1" destOrd="0" presId="urn:microsoft.com/office/officeart/2005/8/layout/orgChart1"/>
    <dgm:cxn modelId="{D79AF9DA-6095-4030-B55B-A0C6C05C02C7}" type="presParOf" srcId="{37DAB3F8-1A87-4A32-A278-3C3B1AE8C72B}" destId="{9F5C9439-EC2E-4C3F-ADA5-0D817A981DBA}" srcOrd="1" destOrd="0" presId="urn:microsoft.com/office/officeart/2005/8/layout/orgChart1"/>
    <dgm:cxn modelId="{ECC0F59A-0CFF-4C3B-B958-8160CE63EB15}" type="presParOf" srcId="{37DAB3F8-1A87-4A32-A278-3C3B1AE8C72B}" destId="{F9D990DA-6298-40A7-B8CC-F44EFB169864}" srcOrd="2" destOrd="0" presId="urn:microsoft.com/office/officeart/2005/8/layout/orgChart1"/>
    <dgm:cxn modelId="{931F7C95-D9E7-4FB2-86B5-2389A8D020ED}" type="presParOf" srcId="{AD1494DF-8316-4D36-BAFD-9F9BF7789F0B}" destId="{B20B56C5-4A29-4A45-81B4-F68CBE7C429F}" srcOrd="4" destOrd="0" presId="urn:microsoft.com/office/officeart/2005/8/layout/orgChart1"/>
    <dgm:cxn modelId="{70045E8B-94B5-4B76-87B1-C474651482B2}" type="presParOf" srcId="{AD1494DF-8316-4D36-BAFD-9F9BF7789F0B}" destId="{BCDA41D0-8C26-4267-B182-1173CE20FA0C}" srcOrd="5" destOrd="0" presId="urn:microsoft.com/office/officeart/2005/8/layout/orgChart1"/>
    <dgm:cxn modelId="{F245FE62-2BB1-4252-8C7D-007229C7C41C}" type="presParOf" srcId="{BCDA41D0-8C26-4267-B182-1173CE20FA0C}" destId="{E0C827E2-9D0B-4BC9-AA05-0E90371FB604}" srcOrd="0" destOrd="0" presId="urn:microsoft.com/office/officeart/2005/8/layout/orgChart1"/>
    <dgm:cxn modelId="{64EF8AEA-03E7-44ED-8BDF-2204F21BD7C9}" type="presParOf" srcId="{E0C827E2-9D0B-4BC9-AA05-0E90371FB604}" destId="{69BAE2C5-6215-46C8-962E-9EF70EB09086}" srcOrd="0" destOrd="0" presId="urn:microsoft.com/office/officeart/2005/8/layout/orgChart1"/>
    <dgm:cxn modelId="{55D2731A-9CC8-4AA5-A2E1-5524A8A56338}" type="presParOf" srcId="{E0C827E2-9D0B-4BC9-AA05-0E90371FB604}" destId="{9022CA5A-5759-46F8-A904-A53B7F2E2CDF}" srcOrd="1" destOrd="0" presId="urn:microsoft.com/office/officeart/2005/8/layout/orgChart1"/>
    <dgm:cxn modelId="{E196279C-1277-4B8A-8951-86E37A42F467}" type="presParOf" srcId="{BCDA41D0-8C26-4267-B182-1173CE20FA0C}" destId="{08B7700C-E415-44A4-9039-423407E275AC}" srcOrd="1" destOrd="0" presId="urn:microsoft.com/office/officeart/2005/8/layout/orgChart1"/>
    <dgm:cxn modelId="{A1E33F1D-E54B-4F2A-81F1-2C4A255C683C}" type="presParOf" srcId="{BCDA41D0-8C26-4267-B182-1173CE20FA0C}" destId="{395F65BA-4351-40A4-B696-FA8140DCF6A6}" srcOrd="2" destOrd="0" presId="urn:microsoft.com/office/officeart/2005/8/layout/orgChart1"/>
    <dgm:cxn modelId="{B9A7F574-E386-4B9B-BD67-B7FD1E84F404}" type="presParOf" srcId="{AD1494DF-8316-4D36-BAFD-9F9BF7789F0B}" destId="{6850E154-0397-42CC-9BD9-0D2C02228652}" srcOrd="6" destOrd="0" presId="urn:microsoft.com/office/officeart/2005/8/layout/orgChart1"/>
    <dgm:cxn modelId="{176AF4F7-6532-4B27-B4FC-7ACD9038F02F}" type="presParOf" srcId="{AD1494DF-8316-4D36-BAFD-9F9BF7789F0B}" destId="{6316C55E-C271-4877-B2B3-E2E601EE996C}" srcOrd="7" destOrd="0" presId="urn:microsoft.com/office/officeart/2005/8/layout/orgChart1"/>
    <dgm:cxn modelId="{6E933D11-0BD2-4A42-BF3E-047B32F94A65}" type="presParOf" srcId="{6316C55E-C271-4877-B2B3-E2E601EE996C}" destId="{85E48E89-E1A3-47A6-A4AE-2A179520FD59}" srcOrd="0" destOrd="0" presId="urn:microsoft.com/office/officeart/2005/8/layout/orgChart1"/>
    <dgm:cxn modelId="{FC3363D9-339C-44BC-92ED-7A4C71B90B1E}" type="presParOf" srcId="{85E48E89-E1A3-47A6-A4AE-2A179520FD59}" destId="{A002F983-7E51-4E6E-9DCE-F97A57DF2780}" srcOrd="0" destOrd="0" presId="urn:microsoft.com/office/officeart/2005/8/layout/orgChart1"/>
    <dgm:cxn modelId="{B046B3EE-A749-4E7F-B367-DC3236176B31}" type="presParOf" srcId="{85E48E89-E1A3-47A6-A4AE-2A179520FD59}" destId="{0B3B0850-B4D1-4A43-B75E-D1397BD76BA6}" srcOrd="1" destOrd="0" presId="urn:microsoft.com/office/officeart/2005/8/layout/orgChart1"/>
    <dgm:cxn modelId="{C5957153-0021-4AD2-A111-10D57D329A89}" type="presParOf" srcId="{6316C55E-C271-4877-B2B3-E2E601EE996C}" destId="{04A7EE09-FDBE-4EB1-9FE4-B57957129284}" srcOrd="1" destOrd="0" presId="urn:microsoft.com/office/officeart/2005/8/layout/orgChart1"/>
    <dgm:cxn modelId="{7E278920-AE23-4B0C-B00D-E704B86FE430}" type="presParOf" srcId="{6316C55E-C271-4877-B2B3-E2E601EE996C}" destId="{F9AA01AF-B5D5-44D9-97CD-6887884305CF}" srcOrd="2" destOrd="0" presId="urn:microsoft.com/office/officeart/2005/8/layout/orgChart1"/>
    <dgm:cxn modelId="{9C775F65-FD7D-441B-8093-FEB225F6B244}" type="presParOf" srcId="{05E26AF1-B379-47E8-BEFB-5AB193CA1866}" destId="{AC77228B-5726-407D-B774-FF04166361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50E154-0397-42CC-9BD9-0D2C02228652}">
      <dsp:nvSpPr>
        <dsp:cNvPr id="0" name=""/>
        <dsp:cNvSpPr/>
      </dsp:nvSpPr>
      <dsp:spPr>
        <a:xfrm>
          <a:off x="5181600" y="1822624"/>
          <a:ext cx="4058261" cy="4695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775"/>
              </a:lnTo>
              <a:lnTo>
                <a:pt x="4058261" y="234775"/>
              </a:lnTo>
              <a:lnTo>
                <a:pt x="4058261" y="4695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0B56C5-4A29-4A45-81B4-F68CBE7C429F}">
      <dsp:nvSpPr>
        <dsp:cNvPr id="0" name=""/>
        <dsp:cNvSpPr/>
      </dsp:nvSpPr>
      <dsp:spPr>
        <a:xfrm>
          <a:off x="5181600" y="1822624"/>
          <a:ext cx="1352753" cy="4695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775"/>
              </a:lnTo>
              <a:lnTo>
                <a:pt x="1352753" y="234775"/>
              </a:lnTo>
              <a:lnTo>
                <a:pt x="1352753" y="4695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0857C0-6997-408F-A710-51D263F53092}">
      <dsp:nvSpPr>
        <dsp:cNvPr id="0" name=""/>
        <dsp:cNvSpPr/>
      </dsp:nvSpPr>
      <dsp:spPr>
        <a:xfrm>
          <a:off x="3828846" y="1822624"/>
          <a:ext cx="1352753" cy="469550"/>
        </a:xfrm>
        <a:custGeom>
          <a:avLst/>
          <a:gdLst/>
          <a:ahLst/>
          <a:cxnLst/>
          <a:rect l="0" t="0" r="0" b="0"/>
          <a:pathLst>
            <a:path>
              <a:moveTo>
                <a:pt x="1352753" y="0"/>
              </a:moveTo>
              <a:lnTo>
                <a:pt x="1352753" y="234775"/>
              </a:lnTo>
              <a:lnTo>
                <a:pt x="0" y="234775"/>
              </a:lnTo>
              <a:lnTo>
                <a:pt x="0" y="4695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5D8E6-5818-438E-8C0E-F03087A67AA0}">
      <dsp:nvSpPr>
        <dsp:cNvPr id="0" name=""/>
        <dsp:cNvSpPr/>
      </dsp:nvSpPr>
      <dsp:spPr>
        <a:xfrm>
          <a:off x="1123338" y="1822624"/>
          <a:ext cx="4058261" cy="469550"/>
        </a:xfrm>
        <a:custGeom>
          <a:avLst/>
          <a:gdLst/>
          <a:ahLst/>
          <a:cxnLst/>
          <a:rect l="0" t="0" r="0" b="0"/>
          <a:pathLst>
            <a:path>
              <a:moveTo>
                <a:pt x="4058261" y="0"/>
              </a:moveTo>
              <a:lnTo>
                <a:pt x="4058261" y="234775"/>
              </a:lnTo>
              <a:lnTo>
                <a:pt x="0" y="234775"/>
              </a:lnTo>
              <a:lnTo>
                <a:pt x="0" y="4695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C84900-1C76-4D54-8F37-669B1B8B5694}">
      <dsp:nvSpPr>
        <dsp:cNvPr id="0" name=""/>
        <dsp:cNvSpPr/>
      </dsp:nvSpPr>
      <dsp:spPr>
        <a:xfrm>
          <a:off x="4063621" y="704646"/>
          <a:ext cx="2235956" cy="1117978"/>
        </a:xfrm>
        <a:prstGeom prst="rect">
          <a:avLst/>
        </a:prstGeom>
        <a:solidFill>
          <a:srgbClr val="17458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District Chair</a:t>
          </a:r>
        </a:p>
      </dsp:txBody>
      <dsp:txXfrm>
        <a:off x="4063621" y="704646"/>
        <a:ext cx="2235956" cy="1117978"/>
      </dsp:txXfrm>
    </dsp:sp>
    <dsp:sp modelId="{6353D4D1-440E-4CB2-A04B-20423DF22490}">
      <dsp:nvSpPr>
        <dsp:cNvPr id="0" name=""/>
        <dsp:cNvSpPr/>
      </dsp:nvSpPr>
      <dsp:spPr>
        <a:xfrm>
          <a:off x="5360" y="2292175"/>
          <a:ext cx="2235956" cy="1117978"/>
        </a:xfrm>
        <a:prstGeom prst="rect">
          <a:avLst/>
        </a:prstGeom>
        <a:solidFill>
          <a:srgbClr val="17458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Country Coordinators</a:t>
          </a:r>
        </a:p>
      </dsp:txBody>
      <dsp:txXfrm>
        <a:off x="5360" y="2292175"/>
        <a:ext cx="2235956" cy="1117978"/>
      </dsp:txXfrm>
    </dsp:sp>
    <dsp:sp modelId="{F8C68F04-24E3-4165-99D9-53860306D3A6}">
      <dsp:nvSpPr>
        <dsp:cNvPr id="0" name=""/>
        <dsp:cNvSpPr/>
      </dsp:nvSpPr>
      <dsp:spPr>
        <a:xfrm>
          <a:off x="2710868" y="2292175"/>
          <a:ext cx="2235956" cy="1117978"/>
        </a:xfrm>
        <a:prstGeom prst="rect">
          <a:avLst/>
        </a:prstGeom>
        <a:solidFill>
          <a:srgbClr val="17458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District Admin</a:t>
          </a:r>
        </a:p>
      </dsp:txBody>
      <dsp:txXfrm>
        <a:off x="2710868" y="2292175"/>
        <a:ext cx="2235956" cy="1117978"/>
      </dsp:txXfrm>
    </dsp:sp>
    <dsp:sp modelId="{69BAE2C5-6215-46C8-962E-9EF70EB09086}">
      <dsp:nvSpPr>
        <dsp:cNvPr id="0" name=""/>
        <dsp:cNvSpPr/>
      </dsp:nvSpPr>
      <dsp:spPr>
        <a:xfrm>
          <a:off x="5416375" y="2292175"/>
          <a:ext cx="2235956" cy="1117978"/>
        </a:xfrm>
        <a:prstGeom prst="rect">
          <a:avLst/>
        </a:prstGeom>
        <a:solidFill>
          <a:srgbClr val="17458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Regional Advisors</a:t>
          </a:r>
        </a:p>
      </dsp:txBody>
      <dsp:txXfrm>
        <a:off x="5416375" y="2292175"/>
        <a:ext cx="2235956" cy="1117978"/>
      </dsp:txXfrm>
    </dsp:sp>
    <dsp:sp modelId="{A002F983-7E51-4E6E-9DCE-F97A57DF2780}">
      <dsp:nvSpPr>
        <dsp:cNvPr id="0" name=""/>
        <dsp:cNvSpPr/>
      </dsp:nvSpPr>
      <dsp:spPr>
        <a:xfrm>
          <a:off x="8121882" y="2292175"/>
          <a:ext cx="2235956" cy="1117978"/>
        </a:xfrm>
        <a:prstGeom prst="rect">
          <a:avLst/>
        </a:prstGeom>
        <a:solidFill>
          <a:srgbClr val="17458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Rebound/Outbound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Coordinators</a:t>
          </a:r>
        </a:p>
      </dsp:txBody>
      <dsp:txXfrm>
        <a:off x="8121882" y="2292175"/>
        <a:ext cx="2235956" cy="1117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934F35A-AA56-87BB-3E4B-6719674181B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064" y="-35913"/>
            <a:ext cx="4054265" cy="387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162" tIns="0" rIns="30162" bIns="0" numCol="1" anchor="t" anchorCtr="0" compatLnSpc="1">
            <a:prstTxWarp prst="textNoShape">
              <a:avLst/>
            </a:prstTxWarp>
          </a:bodyPr>
          <a:lstStyle>
            <a:lvl1pPr defTabSz="1789113">
              <a:defRPr sz="190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District 5010 Host Family Orientation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5E93CDB-F766-C515-136C-91AD2ABD2AF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57201" y="-35913"/>
            <a:ext cx="4054263" cy="387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162" tIns="0" rIns="30162" bIns="0" numCol="1" anchor="t" anchorCtr="0" compatLnSpc="1">
            <a:prstTxWarp prst="textNoShape">
              <a:avLst/>
            </a:prstTxWarp>
          </a:bodyPr>
          <a:lstStyle>
            <a:lvl1pPr algn="r" defTabSz="1789113">
              <a:defRPr sz="190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1FA482C0-506D-3D10-4123-3DE56B1A593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064" y="6634501"/>
            <a:ext cx="4054265" cy="386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162" tIns="0" rIns="30162" bIns="0" numCol="1" anchor="b" anchorCtr="0" compatLnSpc="1">
            <a:prstTxWarp prst="textNoShape">
              <a:avLst/>
            </a:prstTxWarp>
          </a:bodyPr>
          <a:lstStyle>
            <a:lvl1pPr defTabSz="1789113">
              <a:defRPr sz="190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2FE1C852-D8BD-40B2-257E-321DCFD2DF5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57201" y="6634501"/>
            <a:ext cx="4054263" cy="386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162" tIns="0" rIns="30162" bIns="0" numCol="1" anchor="b" anchorCtr="0" compatLnSpc="1">
            <a:prstTxWarp prst="textNoShape">
              <a:avLst/>
            </a:prstTxWarp>
          </a:bodyPr>
          <a:lstStyle>
            <a:lvl1pPr algn="r" defTabSz="1789113">
              <a:defRPr sz="1900" i="1"/>
            </a:lvl1pPr>
          </a:lstStyle>
          <a:p>
            <a:fld id="{E134253C-32B0-4EA3-AAD3-D51C861795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7AD3A38-4986-FCBE-1F3A-5647FFD1B7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D9E96D1-65A4-E51E-A25A-DBEC0C3A5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E7E7FF1D-B6C0-8849-0BC1-36FBEC64FB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3E4CCC0-6F95-9B31-9946-6EBBE037BA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BEA69233-90BE-002B-4A89-B1F37C0EE1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CF347E08-8E24-0D6A-7E7F-5DF00D8270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25B26B8-C967-8D07-6A7F-842187B2B1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84EFAFD-2EBF-B358-3330-5B24CEF998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853B9F63-31EB-D028-62C9-34F3C3AAE5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3EB3A08-5257-D1C9-3EC5-AACCE6E6EE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20155" y="3349573"/>
            <a:ext cx="6856095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3A01B9F4-B843-7B3D-B848-BE911058A7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94CC07BE-EF9C-AAAB-2DF7-1A9ACD8D3B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8533E66E-3741-ABCC-82F3-51E5F9950A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558D9EA4-DDFA-7A7D-A915-C62795BB48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20155" y="3349573"/>
            <a:ext cx="6856095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236488E9-0697-A8F3-76CC-DF2DE007E2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2E054CF3-87FB-6489-7A58-22B9C04EB3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FC21520A-AD02-FA56-CF46-1C931D9214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02619D8-FB18-9026-E3A1-520BE75F84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20155" y="3349573"/>
            <a:ext cx="6856095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C841F3DC-4B31-9027-3C0E-CEA6789D00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DF06EF9F-D252-E626-56F4-3F7906941C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1780BB58-3B8C-6A49-8D3A-E1E9B4AE4A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5D65CFA-2E1F-0F6B-53E0-12DC0D779A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0D63CDF-954D-2CA9-4679-832744CD1E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28201F2-29EE-E6A3-4096-A85A8E37C0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B5152968-DF23-A868-3411-066E2DF11D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9EFF5F40-DC6A-EE8D-1908-680E188F42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8E43EDA3-3C52-F6F0-18C1-4981E9AF53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6DFDFAFA-D83D-AE2D-BA89-3F99485413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C0B3149D-F200-A0D8-042F-6D69278AA1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C3FB75C3-CE07-245E-12AB-647DAA05FD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20155" y="3349573"/>
            <a:ext cx="6856095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C92A7648-63FB-A860-BC3B-41ED3EBC52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E3D0D4F9-8B8F-4DC1-13A9-162EDD802E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20155" y="3349573"/>
            <a:ext cx="6856095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D4FA2614-E85F-D7E0-4B28-83C5406143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0282E971-6E00-4162-F6C4-2ACB0D93EC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20155" y="3349573"/>
            <a:ext cx="6856095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BC458EE9-48ED-A32F-7081-BEE0DF486C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C45C9E90-0789-7012-9C4A-4C0B277673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5471452B-93D6-CD48-ADF1-EC21247F6F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85F3D184-B0D1-525E-413A-82FD9C26BA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20155" y="3349573"/>
            <a:ext cx="6856095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B82F62FB-4CA7-30FE-6F21-14B28AEEAD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66FA3C0E-5533-959E-9C26-D8F97CA863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7DC95561-8F03-F32C-1D99-8B9D9050DC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77AFFD98-E600-DB2C-A835-9BC0052576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20155" y="3349573"/>
            <a:ext cx="6856095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B9E8E066-4215-D475-07F0-4E4E756724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9210AEAA-DCE0-C47C-C19B-AECC466395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20155" y="3349573"/>
            <a:ext cx="6856095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FE773CC-0A2D-DA2D-245E-E1BC8CD6C2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C3582A0-B78F-9849-9171-A6B41E2A7A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20155" y="3349573"/>
            <a:ext cx="6856095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23E37ABB-2D0E-AF9C-DA27-B6A81099E0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331DE599-C529-737E-3FEC-F70E110AA8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D319F3A5-69B6-88F6-F5AA-CBA5D0F072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B198C1C0-1A65-DFFB-5CB2-8FBE2688E5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E0948E8-7AA4-0F34-6F24-D32353BBD6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EFD3AF56-D1B2-248F-69D5-D39225DD48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20155" y="3349573"/>
            <a:ext cx="6856095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80800A3-DD58-E56D-EF3C-09341276A4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5D487F7-1C1E-A4CF-9D7D-D5871A01C2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1920036-1713-67FB-1F11-BAB8108C30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6B82CF1C-B4CF-D432-E3B0-0E2DF0AE35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E951994-5E33-F504-583F-FF86462712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F040573-38D8-8131-D1C7-50E51A9C94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20155" y="3349573"/>
            <a:ext cx="6856095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E75DCBE-9A1D-2C57-CC14-390D5F370D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50B7A113-88BA-C44C-5B4A-47254DD0FF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20155" y="3349573"/>
            <a:ext cx="6856095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3278787-E57E-0EF0-9C3D-A393090205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93938" y="544513"/>
            <a:ext cx="4708525" cy="26495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B98C086A-A788-09B2-CC81-6DDB2C1F49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9520" y="3349573"/>
            <a:ext cx="6817360" cy="31161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rye_c">
            <a:extLst>
              <a:ext uri="{FF2B5EF4-FFF2-40B4-BE49-F238E27FC236}">
                <a16:creationId xmlns:a16="http://schemas.microsoft.com/office/drawing/2014/main" id="{91C20130-1BA6-4E14-9657-27201B577E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585" y="1379539"/>
            <a:ext cx="5056716" cy="409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725084" y="762000"/>
            <a:ext cx="103632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4400" y="3429000"/>
            <a:ext cx="8534400" cy="1752600"/>
          </a:xfrm>
        </p:spPr>
        <p:txBody>
          <a:bodyPr anchor="ctr"/>
          <a:lstStyle>
            <a:lvl1pPr marL="0" indent="0" algn="ctr">
              <a:buFont typeface="Monotype Sort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5105C3CC-FD70-BC7B-71F2-94C05C54FD9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B7076EB-51B3-24EA-0EEF-6D786845BB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12D8149-E085-30BB-0653-88F142732A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64961C-2880-42BD-88B6-CEC2D30BC9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74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571C8-5A47-8FBB-D364-8A6EF3731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78937-9056-7A71-BA5D-5B4061CE6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District 5010 Host Family Orientation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3C763-60BA-6DF2-E559-EFA583C85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2438D-AB26-47F7-BC40-49AF52FE75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1672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F5B6F-1F12-14A7-318C-A6D97521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1570C-5618-2359-6766-AE4DB6AAB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District 5010 Host Family Orientation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AC93B-C505-A23E-4242-2B8AC037F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0AA96-CBAA-43C6-A401-FBFE38C9F6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7228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5DD05-15F6-18FB-FC60-B05E16D99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86F7B-C1E3-FC0E-66EA-1619C5D46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District 5010 Host Family Orientation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EC489-A01D-C8E2-CDD3-640C23C11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DFDE8-07BF-4E7A-A9D0-423CD13730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314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282D5-772D-77C2-9F2E-42D9C6F51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9B485-C19A-B129-F2F6-17851AC75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District 5010 Host Family Orientation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0C306-FAA1-7F48-D974-BE4C62EF2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D7C3A-805C-4C9B-9CD9-4637E768AE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6271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F094A-FE24-C5D2-5471-0A9F606CE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75CE2-10F0-5364-2D8C-869E600D4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District 5010 Host Family Orientation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7A32A-FED1-010F-CF0D-C180A2A2C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60D05-834F-4126-AEBA-945822DA73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26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863A6-ADC4-4407-6988-5F04CFD6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7B722-7653-276D-46FE-34004469F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District 5010 Host Family Orientation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2266F-2C47-822E-9583-4C61CB5C8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53A92-1E7F-4815-B2C5-1057B88AF0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096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6B717-68F3-A971-0A31-5570E2AB4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FE6965-79E9-8FBD-674E-5A2182E28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District 5010 Host Family Orientation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7A5195-B2FA-A715-5959-4466BBB57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D2AD45-614F-46B4-8823-4D733C52BF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1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A21F24-B549-53EA-D521-0DEF57730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0E061D-1BEE-680F-FB07-A8A8763DA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District 5010 Host Family Orientation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1003A8-11B2-E4CF-50CF-E20365800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F88DE3-1F61-4F8B-AD79-4CC688FE32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48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4CE579-EDE2-9A9B-3ADE-B81646658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69B2F-B50E-D3E5-16C0-7C49073EF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District 5010 Host Family Orientation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B87B92-2DFC-F80F-111F-0A6C5EC4B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5DE505-CF91-4449-A380-05B22E07C3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505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C050C9-B2EF-4CDD-BFD6-10657DA87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FD0910-3C23-3EF0-9A0D-45892D063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District 5010 Host Family Orientation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EF6A42-23F2-7328-9CD9-AC7C32E1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CEB09-8B56-4121-93BE-9121673913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7163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F17708-3DD0-A106-81B5-25C641EBA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98E25-5476-F0B3-7DD7-16705CE0E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District 5010 Host Family Orientation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BC9DB2-8932-88B7-B79A-9D2A10679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28A89C-AF75-4004-9907-03DF661501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621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7F1CA7-81EB-1730-5F1A-01E60EE37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FCBAD1-1DA6-5A3C-82ED-08E15E378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District 5010 Host Family Orientation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55C73B-58F4-0570-8915-22457EF9F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685C62-D5F5-4117-B5AC-2760E7D751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8301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>
            <a:extLst>
              <a:ext uri="{FF2B5EF4-FFF2-40B4-BE49-F238E27FC236}">
                <a16:creationId xmlns:a16="http://schemas.microsoft.com/office/drawing/2014/main" id="{4B296909-D7CD-0D3A-69D3-3D7887649B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6">
            <a:extLst>
              <a:ext uri="{FF2B5EF4-FFF2-40B4-BE49-F238E27FC236}">
                <a16:creationId xmlns:a16="http://schemas.microsoft.com/office/drawing/2014/main" id="{5681A345-91CB-4994-5236-DEF641BB9D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742CFA4B-10F0-BCCE-78BB-886B81C125F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39325961-D087-48E9-F60C-494D0362F21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2B12FF"/>
                </a:solidFill>
              </a:defRPr>
            </a:lvl1pPr>
          </a:lstStyle>
          <a:p>
            <a:r>
              <a:rPr lang="en-US" altLang="en-US"/>
              <a:t>District 5010 Host Family Orientation</a:t>
            </a: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87C0670D-F2EE-8F0C-0ABF-E4E7A47398A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8E4442-7458-4DE0-80FE-DC0861B44CD4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" name="Picture 10" descr="rye_c">
            <a:extLst>
              <a:ext uri="{FF2B5EF4-FFF2-40B4-BE49-F238E27FC236}">
                <a16:creationId xmlns:a16="http://schemas.microsoft.com/office/drawing/2014/main" id="{8EBA6A53-586E-C58B-A6F6-40C055F85A4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585" y="1379539"/>
            <a:ext cx="5056716" cy="409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panose="020B0600070205080204" pitchFamily="34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Monotype Sorts" charset="2"/>
        <a:buChar char="l"/>
        <a:defRPr sz="3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Monotype Sorts" charset="2"/>
        <a:buChar char="l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>
            <a:extLst>
              <a:ext uri="{FF2B5EF4-FFF2-40B4-BE49-F238E27FC236}">
                <a16:creationId xmlns:a16="http://schemas.microsoft.com/office/drawing/2014/main" id="{366F6B73-D00C-4878-F726-8467ACC1A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4CABA230-D814-44A3-9CB4-D024CD500804}" type="slidenum">
              <a:rPr lang="en-US" altLang="en-US" sz="1400"/>
              <a:pPr/>
              <a:t>1</a:t>
            </a:fld>
            <a:endParaRPr lang="en-US" altLang="en-US" sz="1400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A76CE1C2-EC6D-D862-CADE-D78A77E5461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35200" y="1905000"/>
            <a:ext cx="7772400" cy="6096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ea typeface="+mj-ea"/>
              </a:rPr>
              <a:t>Orientation </a:t>
            </a:r>
            <a:r>
              <a:rPr lang="en-US" sz="5000" b="1" dirty="0">
                <a:ea typeface="+mj-ea"/>
              </a:rPr>
              <a:t>for</a:t>
            </a:r>
            <a:r>
              <a:rPr lang="en-US" b="1" dirty="0">
                <a:ea typeface="+mj-ea"/>
              </a:rPr>
              <a:t> Host Families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6FA33C1A-B5EE-9D1F-BD5C-A4B9B55AC7E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39084"/>
            <a:ext cx="6400800" cy="1752600"/>
          </a:xfrm>
          <a:noFill/>
        </p:spPr>
        <p:txBody>
          <a:bodyPr/>
          <a:lstStyle/>
          <a:p>
            <a:r>
              <a:rPr lang="en-US" altLang="en-US" dirty="0"/>
              <a:t>Rotary District 5010 </a:t>
            </a:r>
          </a:p>
          <a:p>
            <a:r>
              <a:rPr lang="en-US" altLang="en-US" dirty="0"/>
              <a:t>Alaska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4">
            <a:extLst>
              <a:ext uri="{FF2B5EF4-FFF2-40B4-BE49-F238E27FC236}">
                <a16:creationId xmlns:a16="http://schemas.microsoft.com/office/drawing/2014/main" id="{A8B666F5-2675-DB5E-E606-F442F0E8C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35843" name="Slide Number Placeholder 5">
            <a:extLst>
              <a:ext uri="{FF2B5EF4-FFF2-40B4-BE49-F238E27FC236}">
                <a16:creationId xmlns:a16="http://schemas.microsoft.com/office/drawing/2014/main" id="{F15DCBA7-D4B1-52BF-A936-CE14CBA51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5447DE91-F8C6-4369-8262-02D4BA8AEC1D}" type="slidenum">
              <a:rPr lang="en-US" altLang="en-US" sz="1400"/>
              <a:pPr/>
              <a:t>10</a:t>
            </a:fld>
            <a:endParaRPr lang="en-US" altLang="en-US" sz="1400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0F501477-4588-DF56-6141-FB68A1FE81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Student Challenges</a:t>
            </a:r>
          </a:p>
        </p:txBody>
      </p:sp>
      <p:sp>
        <p:nvSpPr>
          <p:cNvPr id="35845" name="Rectangle 3">
            <a:extLst>
              <a:ext uri="{FF2B5EF4-FFF2-40B4-BE49-F238E27FC236}">
                <a16:creationId xmlns:a16="http://schemas.microsoft.com/office/drawing/2014/main" id="{A272C536-64D5-D29E-6036-E889015159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609600" indent="-609600">
              <a:buFont typeface="Monotype Sorts" charset="2"/>
              <a:buAutoNum type="arabicPeriod"/>
            </a:pPr>
            <a:r>
              <a:rPr lang="en-US" altLang="en-US"/>
              <a:t>Adapting to host families and new culture</a:t>
            </a:r>
          </a:p>
          <a:p>
            <a:pPr marL="609600" indent="-609600">
              <a:buFont typeface="Monotype Sorts" charset="2"/>
              <a:buAutoNum type="arabicPeriod"/>
            </a:pPr>
            <a:r>
              <a:rPr lang="en-US" altLang="en-US"/>
              <a:t>Attending and doing well in school</a:t>
            </a:r>
          </a:p>
          <a:p>
            <a:pPr marL="609600" indent="-609600">
              <a:buFont typeface="Monotype Sorts" charset="2"/>
              <a:buAutoNum type="arabicPeriod"/>
            </a:pPr>
            <a:r>
              <a:rPr lang="en-US" altLang="en-US"/>
              <a:t>Homesickness &amp; making close friends</a:t>
            </a:r>
          </a:p>
          <a:p>
            <a:pPr marL="609600" indent="-609600">
              <a:buFont typeface="Monotype Sorts" charset="2"/>
              <a:buAutoNum type="arabicPeriod"/>
            </a:pPr>
            <a:r>
              <a:rPr lang="en-US" altLang="en-US"/>
              <a:t>Speaking English</a:t>
            </a:r>
          </a:p>
          <a:p>
            <a:pPr marL="609600" indent="-609600">
              <a:buFont typeface="Monotype Sorts" charset="2"/>
              <a:buAutoNum type="arabicPeriod"/>
            </a:pPr>
            <a:r>
              <a:rPr lang="en-US" altLang="en-US"/>
              <a:t>Following the rules of Rotary</a:t>
            </a:r>
          </a:p>
          <a:p>
            <a:pPr marL="609600" indent="-609600">
              <a:buFont typeface="Monotype Sorts" charset="2"/>
              <a:buAutoNum type="arabicPeriod"/>
            </a:pPr>
            <a:r>
              <a:rPr lang="en-US" altLang="en-US"/>
              <a:t>Getting involved in Rotary club and community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>
            <a:extLst>
              <a:ext uri="{FF2B5EF4-FFF2-40B4-BE49-F238E27FC236}">
                <a16:creationId xmlns:a16="http://schemas.microsoft.com/office/drawing/2014/main" id="{3DA8D448-DDFF-8A61-B13A-85B9E8355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37891" name="Slide Number Placeholder 5">
            <a:extLst>
              <a:ext uri="{FF2B5EF4-FFF2-40B4-BE49-F238E27FC236}">
                <a16:creationId xmlns:a16="http://schemas.microsoft.com/office/drawing/2014/main" id="{74DA82DB-FD86-CEDF-69AC-67A8411F1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D5633C8-55DB-4752-BBE7-C5310D904FE9}" type="slidenum">
              <a:rPr lang="en-US" altLang="en-US" sz="1400"/>
              <a:pPr/>
              <a:t>11</a:t>
            </a:fld>
            <a:endParaRPr lang="en-US" altLang="en-US" sz="1400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E045B6AA-5920-2667-01A7-69A6EE3A92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A Host Family is expected to: </a:t>
            </a:r>
          </a:p>
        </p:txBody>
      </p:sp>
      <p:sp>
        <p:nvSpPr>
          <p:cNvPr id="37893" name="Rectangle 3">
            <a:extLst>
              <a:ext uri="{FF2B5EF4-FFF2-40B4-BE49-F238E27FC236}">
                <a16:creationId xmlns:a16="http://schemas.microsoft.com/office/drawing/2014/main" id="{91C37330-877D-3A55-A025-0EEFA9A2CE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Treat student as member of the family </a:t>
            </a:r>
          </a:p>
          <a:p>
            <a:r>
              <a:rPr lang="en-US" altLang="en-US" dirty="0"/>
              <a:t>Delegate daily responsibilities and chores in  the home </a:t>
            </a:r>
          </a:p>
          <a:p>
            <a:r>
              <a:rPr lang="en-US" altLang="en-US" dirty="0"/>
              <a:t>Assist student in finding the right friends</a:t>
            </a:r>
          </a:p>
          <a:p>
            <a:r>
              <a:rPr lang="en-US" altLang="en-US" dirty="0"/>
              <a:t>Be prepared to say “No” when appropriate</a:t>
            </a:r>
          </a:p>
          <a:p>
            <a:r>
              <a:rPr lang="en-US" altLang="en-US" dirty="0"/>
              <a:t>Ensure students dress &amp; present themselves  appropriately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4">
            <a:extLst>
              <a:ext uri="{FF2B5EF4-FFF2-40B4-BE49-F238E27FC236}">
                <a16:creationId xmlns:a16="http://schemas.microsoft.com/office/drawing/2014/main" id="{08518F30-CC3F-6F7B-B735-384CAEA56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39939" name="Slide Number Placeholder 5">
            <a:extLst>
              <a:ext uri="{FF2B5EF4-FFF2-40B4-BE49-F238E27FC236}">
                <a16:creationId xmlns:a16="http://schemas.microsoft.com/office/drawing/2014/main" id="{D1205A10-4570-CE3E-0612-8E77F1198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1D72764D-35F7-41C2-A2EF-8CA3249777EA}" type="slidenum">
              <a:rPr lang="en-US" altLang="en-US" sz="1400"/>
              <a:pPr/>
              <a:t>12</a:t>
            </a:fld>
            <a:endParaRPr lang="en-US" altLang="en-US" sz="14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643BDDE6-8BE6-BA76-5CB4-CFAB9201C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Sample Family Rules</a:t>
            </a:r>
          </a:p>
        </p:txBody>
      </p:sp>
      <p:sp>
        <p:nvSpPr>
          <p:cNvPr id="39941" name="Rectangle 3">
            <a:extLst>
              <a:ext uri="{FF2B5EF4-FFF2-40B4-BE49-F238E27FC236}">
                <a16:creationId xmlns:a16="http://schemas.microsoft.com/office/drawing/2014/main" id="{64C13B58-7741-FAC4-DB42-59548CDCE2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10363200" cy="4343400"/>
          </a:xfrm>
          <a:noFill/>
        </p:spPr>
        <p:txBody>
          <a:bodyPr/>
          <a:lstStyle/>
          <a:p>
            <a:r>
              <a:rPr lang="en-US" altLang="en-US" sz="2800" dirty="0"/>
              <a:t>“Be on time”</a:t>
            </a:r>
          </a:p>
          <a:p>
            <a:r>
              <a:rPr lang="en-US" altLang="en-US" sz="2800" dirty="0"/>
              <a:t>“Be home by 10pm curfew”</a:t>
            </a:r>
          </a:p>
          <a:p>
            <a:r>
              <a:rPr lang="en-US" altLang="en-US" sz="2800" dirty="0"/>
              <a:t>“Call to let us know where you are”</a:t>
            </a:r>
          </a:p>
          <a:p>
            <a:r>
              <a:rPr lang="en-US" altLang="en-US" sz="2800" dirty="0"/>
              <a:t>“Finish homework”</a:t>
            </a:r>
          </a:p>
          <a:p>
            <a:r>
              <a:rPr lang="en-US" altLang="en-US" sz="2800" dirty="0"/>
              <a:t>“No telephone/computer after 10pm”</a:t>
            </a:r>
          </a:p>
          <a:p>
            <a:r>
              <a:rPr lang="en-US" altLang="en-US" sz="2800" dirty="0"/>
              <a:t>“No Cell Phones in the bedroom” </a:t>
            </a:r>
            <a:endParaRPr lang="en-US" altLang="en-US" sz="2400" dirty="0"/>
          </a:p>
          <a:p>
            <a:r>
              <a:rPr lang="en-US" altLang="en-US" sz="2800" dirty="0"/>
              <a:t>“Help with chores (cleaning dishes, mowing lawn, etc.)”</a:t>
            </a:r>
          </a:p>
        </p:txBody>
      </p:sp>
      <p:sp>
        <p:nvSpPr>
          <p:cNvPr id="39942" name="Rectangle 4">
            <a:extLst>
              <a:ext uri="{FF2B5EF4-FFF2-40B4-BE49-F238E27FC236}">
                <a16:creationId xmlns:a16="http://schemas.microsoft.com/office/drawing/2014/main" id="{2EA261EF-20A1-FA40-EC37-C91880B5D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1" y="5334001"/>
            <a:ext cx="7758113" cy="83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u="sng" dirty="0">
                <a:solidFill>
                  <a:srgbClr val="17458F"/>
                </a:solidFill>
              </a:rPr>
              <a:t>See dual-language “First Night Questions” to ask on www.yeoresources.org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4">
            <a:extLst>
              <a:ext uri="{FF2B5EF4-FFF2-40B4-BE49-F238E27FC236}">
                <a16:creationId xmlns:a16="http://schemas.microsoft.com/office/drawing/2014/main" id="{B262D0F3-A15C-63B9-513E-5BB2A5C01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41987" name="Slide Number Placeholder 5">
            <a:extLst>
              <a:ext uri="{FF2B5EF4-FFF2-40B4-BE49-F238E27FC236}">
                <a16:creationId xmlns:a16="http://schemas.microsoft.com/office/drawing/2014/main" id="{A792FD5F-83A0-37A2-9778-0EFF7F403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AD9F3CD-E58B-4314-82E9-CCBF0F4687D4}" type="slidenum">
              <a:rPr lang="en-US" altLang="en-US" sz="1400"/>
              <a:pPr/>
              <a:t>13</a:t>
            </a:fld>
            <a:endParaRPr lang="en-US" altLang="en-US" sz="1400"/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C07C4D6C-D141-8164-C1C9-7590E4FB74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27344"/>
            <a:ext cx="103632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Phone/Computer/Tablet Use</a:t>
            </a:r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id="{C79454A6-BC0A-1626-7D59-BFFAEA96E4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219200"/>
            <a:ext cx="103632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Set rules and limits/times for use (no phones in room, no phones at dinner, must use headphones when watching videos)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Limit or prohibit downloading videos, etc. (monitor bills for excessive use)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Explain no visits to pornography sites, etc.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Limit contact to home country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helps with homesickness and better immersion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Talking to Family, Friends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Social Media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News Outlets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Television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Explain phone charges for landline and ask student to obtain telephone calling card for calls home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4">
            <a:extLst>
              <a:ext uri="{FF2B5EF4-FFF2-40B4-BE49-F238E27FC236}">
                <a16:creationId xmlns:a16="http://schemas.microsoft.com/office/drawing/2014/main" id="{D42E4FB7-9972-CEE1-8FE1-62B0143DB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46083" name="Slide Number Placeholder 5">
            <a:extLst>
              <a:ext uri="{FF2B5EF4-FFF2-40B4-BE49-F238E27FC236}">
                <a16:creationId xmlns:a16="http://schemas.microsoft.com/office/drawing/2014/main" id="{1D3E48AD-A667-648C-D342-1902F749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19C4C56B-7749-4675-B6D0-FBAB78992FA2}" type="slidenum">
              <a:rPr lang="en-US" altLang="en-US" sz="1400"/>
              <a:pPr/>
              <a:t>14</a:t>
            </a:fld>
            <a:endParaRPr lang="en-US" altLang="en-US" sz="140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69557ACB-5E2B-E6FF-2B45-80C32D1087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Expectations at School</a:t>
            </a:r>
          </a:p>
        </p:txBody>
      </p:sp>
      <p:sp>
        <p:nvSpPr>
          <p:cNvPr id="46085" name="Rectangle 3">
            <a:extLst>
              <a:ext uri="{FF2B5EF4-FFF2-40B4-BE49-F238E27FC236}">
                <a16:creationId xmlns:a16="http://schemas.microsoft.com/office/drawing/2014/main" id="{F99719C0-42B1-3DA4-11C4-647EFF4511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10439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Ensure clear understanding of school credit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Students are not allowed to receive an American Diploma. Eligibility to walk in graduation ceremony is region-specific, and not a part of the exchange process.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Respectful to teachers and classmates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Asking for help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Saying Thank you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Putting in an effort in classes/Not being disruptive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Ensure regular class attendance and proper attention to school work (leave cell phone off, don’t wear headphones in hallway or class)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Ensure missed school work will be completed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Rotary will take students out of school at times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They are expected to make up work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4">
            <a:extLst>
              <a:ext uri="{FF2B5EF4-FFF2-40B4-BE49-F238E27FC236}">
                <a16:creationId xmlns:a16="http://schemas.microsoft.com/office/drawing/2014/main" id="{A69AE1EE-DF64-EA13-328A-49F10737D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48131" name="Slide Number Placeholder 5">
            <a:extLst>
              <a:ext uri="{FF2B5EF4-FFF2-40B4-BE49-F238E27FC236}">
                <a16:creationId xmlns:a16="http://schemas.microsoft.com/office/drawing/2014/main" id="{BD998FD6-C190-F8E8-A05B-FDFD66F89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8E09EE86-BF05-4043-9842-41D0596FA92E}" type="slidenum">
              <a:rPr lang="en-US" altLang="en-US" sz="1400"/>
              <a:pPr/>
              <a:t>15</a:t>
            </a:fld>
            <a:endParaRPr lang="en-US" altLang="en-US" sz="1400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31AA6BD4-2E61-20E3-F250-27B936DEF9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Varsity Sports at School	</a:t>
            </a:r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id="{E666CA3A-80CE-5327-5EE9-A855D74CED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Students who have already graduated </a:t>
            </a:r>
            <a:r>
              <a:rPr lang="en-US" altLang="en-US" sz="2800" u="sng"/>
              <a:t>cannot</a:t>
            </a:r>
            <a:r>
              <a:rPr lang="en-US" altLang="en-US" sz="2800"/>
              <a:t> play on varsity team (see Alaska school rules)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May be able play on junior varsity (JV)</a:t>
            </a:r>
          </a:p>
          <a:p>
            <a:r>
              <a:rPr lang="en-US" altLang="en-US" sz="2800"/>
              <a:t>Participation in varsity athletics requires approval from state association (and costs money)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School has association paperwork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Student is expected to pay own costs for sports and fundraise with the team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4">
            <a:extLst>
              <a:ext uri="{FF2B5EF4-FFF2-40B4-BE49-F238E27FC236}">
                <a16:creationId xmlns:a16="http://schemas.microsoft.com/office/drawing/2014/main" id="{CACF0547-1352-63B9-8DDE-F96C91ED3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50179" name="Slide Number Placeholder 5">
            <a:extLst>
              <a:ext uri="{FF2B5EF4-FFF2-40B4-BE49-F238E27FC236}">
                <a16:creationId xmlns:a16="http://schemas.microsoft.com/office/drawing/2014/main" id="{1C4CEA0D-2E21-61FE-CA90-53E38EEF0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FC1BFD4-E17E-4BDA-B805-349AF7857797}" type="slidenum">
              <a:rPr lang="en-US" altLang="en-US" sz="1400"/>
              <a:pPr/>
              <a:t>16</a:t>
            </a:fld>
            <a:endParaRPr lang="en-US" altLang="en-US" sz="14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839E54E3-A722-0033-8F8B-9F28B997CD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Making Close Friends</a:t>
            </a:r>
          </a:p>
        </p:txBody>
      </p:sp>
      <p:sp>
        <p:nvSpPr>
          <p:cNvPr id="50181" name="Rectangle 3">
            <a:extLst>
              <a:ext uri="{FF2B5EF4-FFF2-40B4-BE49-F238E27FC236}">
                <a16:creationId xmlns:a16="http://schemas.microsoft.com/office/drawing/2014/main" id="{F10E3483-3CB3-2A4C-6035-DD2238D14A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A major challenge to YE students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Immersion is important. Hard to make new friends when committed to staying connected with home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Help the student find clubs to join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Interact (a Rotary Program in many schools)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Sports at the gym or other program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Theater, Drama-Debate-Forensics (DDF) team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Band, orchestra, choir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Volunteering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Active participation in ANY activity is a good cure for homesickness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4">
            <a:extLst>
              <a:ext uri="{FF2B5EF4-FFF2-40B4-BE49-F238E27FC236}">
                <a16:creationId xmlns:a16="http://schemas.microsoft.com/office/drawing/2014/main" id="{B3B4123C-5E54-AA52-DA3E-2912B387C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52227" name="Slide Number Placeholder 5">
            <a:extLst>
              <a:ext uri="{FF2B5EF4-FFF2-40B4-BE49-F238E27FC236}">
                <a16:creationId xmlns:a16="http://schemas.microsoft.com/office/drawing/2014/main" id="{C69B457E-E430-734B-6D66-DC6316163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6041B28A-F2BF-467B-9F9A-F5599254C867}" type="slidenum">
              <a:rPr lang="en-US" altLang="en-US" sz="1400"/>
              <a:pPr/>
              <a:t>17</a:t>
            </a:fld>
            <a:endParaRPr lang="en-US" altLang="en-US" sz="1400"/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193AF8FA-D608-217A-EE42-186190D457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Limit Visits with Other Exchange Students</a:t>
            </a:r>
          </a:p>
        </p:txBody>
      </p:sp>
      <p:sp>
        <p:nvSpPr>
          <p:cNvPr id="52229" name="Rectangle 3">
            <a:extLst>
              <a:ext uri="{FF2B5EF4-FFF2-40B4-BE49-F238E27FC236}">
                <a16:creationId xmlns:a16="http://schemas.microsoft.com/office/drawing/2014/main" id="{E10FABB5-2169-A950-5C79-1EE4922877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Rotary provides opportunities for exchange students to get together</a:t>
            </a:r>
          </a:p>
          <a:p>
            <a:r>
              <a:rPr lang="en-US" altLang="en-US" dirty="0"/>
              <a:t>Their goal is to make friends from here</a:t>
            </a:r>
          </a:p>
          <a:p>
            <a:r>
              <a:rPr lang="en-US" altLang="en-US" dirty="0"/>
              <a:t>Rotary does not allow independent travel outside of the community where a student is being hosted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pPr>
              <a:buFont typeface="Monotype Sorts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oter Placeholder 4">
            <a:extLst>
              <a:ext uri="{FF2B5EF4-FFF2-40B4-BE49-F238E27FC236}">
                <a16:creationId xmlns:a16="http://schemas.microsoft.com/office/drawing/2014/main" id="{C66792EC-7D15-3397-6D6B-54CCC9480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54275" name="Slide Number Placeholder 5">
            <a:extLst>
              <a:ext uri="{FF2B5EF4-FFF2-40B4-BE49-F238E27FC236}">
                <a16:creationId xmlns:a16="http://schemas.microsoft.com/office/drawing/2014/main" id="{7912D603-960E-EF74-2116-535E408DF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5223F9AB-3DFE-4761-855A-C770CFAE0FB4}" type="slidenum">
              <a:rPr lang="en-US" altLang="en-US" sz="1400"/>
              <a:pPr/>
              <a:t>18</a:t>
            </a:fld>
            <a:endParaRPr lang="en-US" altLang="en-US" sz="1400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A97FD98B-0B37-6F7E-6483-0325E5BED1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Speak English</a:t>
            </a:r>
          </a:p>
        </p:txBody>
      </p:sp>
      <p:sp>
        <p:nvSpPr>
          <p:cNvPr id="54277" name="Rectangle 3">
            <a:extLst>
              <a:ext uri="{FF2B5EF4-FFF2-40B4-BE49-F238E27FC236}">
                <a16:creationId xmlns:a16="http://schemas.microsoft.com/office/drawing/2014/main" id="{5AC16497-1B49-FAD0-D33C-ADFFF47DBC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This can be major problem </a:t>
            </a:r>
          </a:p>
          <a:p>
            <a:r>
              <a:rPr lang="en-US" altLang="en-US" dirty="0"/>
              <a:t>Ensure students actively work to improve speaking skills by talking regularly</a:t>
            </a:r>
          </a:p>
          <a:p>
            <a:r>
              <a:rPr lang="en-US" altLang="en-US" dirty="0"/>
              <a:t>Help them by talking to them and correcting their English</a:t>
            </a:r>
          </a:p>
          <a:p>
            <a:r>
              <a:rPr lang="en-US" altLang="en-US" dirty="0"/>
              <a:t>Contact the club YEO if additional language training is needed</a:t>
            </a:r>
          </a:p>
          <a:p>
            <a:pPr lvl="1">
              <a:buFontTx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oter Placeholder 4">
            <a:extLst>
              <a:ext uri="{FF2B5EF4-FFF2-40B4-BE49-F238E27FC236}">
                <a16:creationId xmlns:a16="http://schemas.microsoft.com/office/drawing/2014/main" id="{BA2F8C6A-AF66-82AA-A349-261534F00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56323" name="Slide Number Placeholder 5">
            <a:extLst>
              <a:ext uri="{FF2B5EF4-FFF2-40B4-BE49-F238E27FC236}">
                <a16:creationId xmlns:a16="http://schemas.microsoft.com/office/drawing/2014/main" id="{8D728DD8-931F-3567-CB0B-AF0068E20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A3D7FB51-6757-42BC-BBBA-2563DFCA1C4D}" type="slidenum">
              <a:rPr lang="en-US" altLang="en-US" sz="1400"/>
              <a:pPr/>
              <a:t>19</a:t>
            </a:fld>
            <a:endParaRPr lang="en-US" altLang="en-US" sz="1400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546AD271-BBB1-456B-8A9A-025B12AD27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Rules of Rotary</a:t>
            </a:r>
          </a:p>
        </p:txBody>
      </p:sp>
      <p:sp>
        <p:nvSpPr>
          <p:cNvPr id="56325" name="Rectangle 3">
            <a:extLst>
              <a:ext uri="{FF2B5EF4-FFF2-40B4-BE49-F238E27FC236}">
                <a16:creationId xmlns:a16="http://schemas.microsoft.com/office/drawing/2014/main" id="{08918562-5433-719B-EE88-45C652777F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790700"/>
            <a:ext cx="89916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No drinking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No driving 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including drivers’ education class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No serious dating or sexual contact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Obey the law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No smoking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No drugs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No shoplifting, etc.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>
            <a:extLst>
              <a:ext uri="{FF2B5EF4-FFF2-40B4-BE49-F238E27FC236}">
                <a16:creationId xmlns:a16="http://schemas.microsoft.com/office/drawing/2014/main" id="{CCCDD445-8C56-F912-7CA4-4E36ED2EB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19459" name="Slide Number Placeholder 5">
            <a:extLst>
              <a:ext uri="{FF2B5EF4-FFF2-40B4-BE49-F238E27FC236}">
                <a16:creationId xmlns:a16="http://schemas.microsoft.com/office/drawing/2014/main" id="{0E6059B4-AE27-DF45-ABFE-7FCFC2826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C4F9F42B-33B0-4E3E-9EB9-6F97BF1C9FF8}" type="slidenum">
              <a:rPr lang="en-US" altLang="en-US" sz="1400"/>
              <a:pPr/>
              <a:t>2</a:t>
            </a:fld>
            <a:endParaRPr lang="en-US" altLang="en-US" sz="1400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C8B57A08-5DB2-DE3D-28B8-9328204AFE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Introduction 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525894B0-ABC9-5BF0-2446-C74B9F46F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0" y="1447800"/>
            <a:ext cx="7772400" cy="4114800"/>
          </a:xfrm>
          <a:noFill/>
        </p:spPr>
        <p:txBody>
          <a:bodyPr/>
          <a:lstStyle/>
          <a:p>
            <a:r>
              <a:rPr lang="en-US" altLang="en-US" dirty="0"/>
              <a:t>Welcome</a:t>
            </a:r>
          </a:p>
          <a:p>
            <a:pPr>
              <a:buFont typeface="Monotype Sorts" charset="2"/>
              <a:buNone/>
            </a:pPr>
            <a:endParaRPr lang="en-US" altLang="en-US" dirty="0"/>
          </a:p>
          <a:p>
            <a:r>
              <a:rPr lang="en-US" altLang="en-US" dirty="0"/>
              <a:t>Our goal – Making World A Better Place</a:t>
            </a:r>
          </a:p>
          <a:p>
            <a:pPr>
              <a:buFont typeface="Monotype Sorts" charset="2"/>
              <a:buNone/>
            </a:pPr>
            <a:endParaRPr lang="en-US" altLang="en-US" dirty="0"/>
          </a:p>
          <a:p>
            <a:r>
              <a:rPr lang="en-US" altLang="en-US" dirty="0"/>
              <a:t>Thank you for your participation !!!</a:t>
            </a:r>
          </a:p>
          <a:p>
            <a:pPr>
              <a:buFont typeface="Monotype Sorts" charset="2"/>
              <a:buNone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ooter Placeholder 4">
            <a:extLst>
              <a:ext uri="{FF2B5EF4-FFF2-40B4-BE49-F238E27FC236}">
                <a16:creationId xmlns:a16="http://schemas.microsoft.com/office/drawing/2014/main" id="{84284D79-61AA-9AAE-CD86-89B956D88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58371" name="Slide Number Placeholder 5">
            <a:extLst>
              <a:ext uri="{FF2B5EF4-FFF2-40B4-BE49-F238E27FC236}">
                <a16:creationId xmlns:a16="http://schemas.microsoft.com/office/drawing/2014/main" id="{8F598874-81A2-4952-89F9-798DC7057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2F7188A-4BDE-46C1-A590-3148A4339B48}" type="slidenum">
              <a:rPr lang="en-US" altLang="en-US" sz="1400"/>
              <a:pPr/>
              <a:t>20</a:t>
            </a:fld>
            <a:endParaRPr lang="en-US" altLang="en-US" sz="1400"/>
          </a:p>
        </p:txBody>
      </p:sp>
      <p:sp>
        <p:nvSpPr>
          <p:cNvPr id="136194" name="Rectangle 2">
            <a:extLst>
              <a:ext uri="{FF2B5EF4-FFF2-40B4-BE49-F238E27FC236}">
                <a16:creationId xmlns:a16="http://schemas.microsoft.com/office/drawing/2014/main" id="{3D49213B-8DA5-F93F-23E3-A588D13AEA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The Six Be’s</a:t>
            </a:r>
          </a:p>
        </p:txBody>
      </p:sp>
      <p:sp>
        <p:nvSpPr>
          <p:cNvPr id="58373" name="Rectangle 3">
            <a:extLst>
              <a:ext uri="{FF2B5EF4-FFF2-40B4-BE49-F238E27FC236}">
                <a16:creationId xmlns:a16="http://schemas.microsoft.com/office/drawing/2014/main" id="{DB839EFF-039D-B396-38D8-DC3A9C0B54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Be First - I am a person of action!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Be Curious – I seek to understand!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Be on Purpose – I am certain of my outcome and move steadily toward it!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Be Grateful – I focus on things I can be thankful for!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Be of Service – I give of myself!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Be Here Now – I live in the moment!</a:t>
            </a:r>
          </a:p>
          <a:p>
            <a:pPr lvl="1">
              <a:lnSpc>
                <a:spcPct val="90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oter Placeholder 4">
            <a:extLst>
              <a:ext uri="{FF2B5EF4-FFF2-40B4-BE49-F238E27FC236}">
                <a16:creationId xmlns:a16="http://schemas.microsoft.com/office/drawing/2014/main" id="{69FCFE1D-C9B6-CF65-EE94-56186177A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60419" name="Slide Number Placeholder 5">
            <a:extLst>
              <a:ext uri="{FF2B5EF4-FFF2-40B4-BE49-F238E27FC236}">
                <a16:creationId xmlns:a16="http://schemas.microsoft.com/office/drawing/2014/main" id="{2D8DDE53-899B-4A5A-04B6-D0E6C02FF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94AC38B-487E-43D3-8376-3C31EAE7D3D6}" type="slidenum">
              <a:rPr lang="en-US" altLang="en-US" sz="1400"/>
              <a:pPr/>
              <a:t>21</a:t>
            </a:fld>
            <a:endParaRPr lang="en-US" altLang="en-US" sz="140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112D38DE-5BA0-02B4-6576-E80F9C35A0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Problem Solving</a:t>
            </a:r>
          </a:p>
        </p:txBody>
      </p:sp>
      <p:sp>
        <p:nvSpPr>
          <p:cNvPr id="60421" name="Rectangle 3">
            <a:extLst>
              <a:ext uri="{FF2B5EF4-FFF2-40B4-BE49-F238E27FC236}">
                <a16:creationId xmlns:a16="http://schemas.microsoft.com/office/drawing/2014/main" id="{F22A4C73-2EAF-A5E0-FD21-05BD18D19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5200" y="1524000"/>
            <a:ext cx="8864600" cy="4648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Some problems will occur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Student should ask for help, in this order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Host family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Club counselor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Club Youth Exchange Officer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District Youth Exchange Committee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Host families must not let small problems become big problems. Ask for help.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Club counselor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Club Youth Exchange Officer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District Youth Exchange Committee</a:t>
            </a: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oter Placeholder 4">
            <a:extLst>
              <a:ext uri="{FF2B5EF4-FFF2-40B4-BE49-F238E27FC236}">
                <a16:creationId xmlns:a16="http://schemas.microsoft.com/office/drawing/2014/main" id="{3028F25C-A5B3-DB28-E763-081B3AAA7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62467" name="Slide Number Placeholder 5">
            <a:extLst>
              <a:ext uri="{FF2B5EF4-FFF2-40B4-BE49-F238E27FC236}">
                <a16:creationId xmlns:a16="http://schemas.microsoft.com/office/drawing/2014/main" id="{A348CCF6-ED13-C2BF-EF14-44A054FF5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165362A9-F0D1-4C24-B977-87C9B764EE79}" type="slidenum">
              <a:rPr lang="en-US" altLang="en-US" sz="1400"/>
              <a:pPr/>
              <a:t>22</a:t>
            </a:fld>
            <a:endParaRPr lang="en-US" altLang="en-US" sz="1400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E0FF6C4C-42AA-1F8D-79FE-A2DBD67E5F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84582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Student Protection Guidelines</a:t>
            </a:r>
          </a:p>
        </p:txBody>
      </p:sp>
      <p:sp>
        <p:nvSpPr>
          <p:cNvPr id="62469" name="Rectangle 3">
            <a:extLst>
              <a:ext uri="{FF2B5EF4-FFF2-40B4-BE49-F238E27FC236}">
                <a16:creationId xmlns:a16="http://schemas.microsoft.com/office/drawing/2014/main" id="{52C26BF0-C1B4-C8C2-CD0E-DE6469DFF9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7300" y="1925515"/>
            <a:ext cx="9601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What to do if your exchange student tells you of harassment and/or abuse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Listen attentively &amp; let him/her know it was right to tell you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Assure him/her that they are not to blame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Remain calm and make sure student feels safe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Encourage student to share with you what happened and who was involved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Make detailed notes including date, place &amp; time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Don’t promise to keep secrets &amp; explain the necessity of informing the District Chair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ooter Placeholder 4">
            <a:extLst>
              <a:ext uri="{FF2B5EF4-FFF2-40B4-BE49-F238E27FC236}">
                <a16:creationId xmlns:a16="http://schemas.microsoft.com/office/drawing/2014/main" id="{3C99E040-96DD-CDA8-37FE-8A859BB81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64515" name="Slide Number Placeholder 5">
            <a:extLst>
              <a:ext uri="{FF2B5EF4-FFF2-40B4-BE49-F238E27FC236}">
                <a16:creationId xmlns:a16="http://schemas.microsoft.com/office/drawing/2014/main" id="{FD8FFF07-79D5-5D5D-8537-5C67FB064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7DD62205-85FD-4B16-A275-A2939A3506DA}" type="slidenum">
              <a:rPr lang="en-US" altLang="en-US" sz="1400"/>
              <a:pPr/>
              <a:t>23</a:t>
            </a:fld>
            <a:endParaRPr lang="en-US" altLang="en-US" sz="1400"/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6D2C73E2-E659-67AD-0D47-B81200FC6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83058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Student Protection Guidelines</a:t>
            </a:r>
          </a:p>
        </p:txBody>
      </p:sp>
      <p:sp>
        <p:nvSpPr>
          <p:cNvPr id="64517" name="Rectangle 3">
            <a:extLst>
              <a:ext uri="{FF2B5EF4-FFF2-40B4-BE49-F238E27FC236}">
                <a16:creationId xmlns:a16="http://schemas.microsoft.com/office/drawing/2014/main" id="{D9AAAE13-6816-ADB0-3769-2AB922A310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Keep communications open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Assure student that you can jointly address his/her concerns and problems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Report the case to the Police, then to the District Chair and the Club YEO immediately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Don’t investigate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Leave this to the proper authorities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Support the student emotionally</a:t>
            </a:r>
          </a:p>
          <a:p>
            <a:pPr>
              <a:lnSpc>
                <a:spcPct val="90000"/>
              </a:lnSpc>
            </a:pPr>
            <a:endParaRPr lang="en-US" altLang="en-US" sz="2400" dirty="0"/>
          </a:p>
          <a:p>
            <a:pPr lvl="1">
              <a:lnSpc>
                <a:spcPct val="90000"/>
              </a:lnSpc>
            </a:pP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Footer Placeholder 4">
            <a:extLst>
              <a:ext uri="{FF2B5EF4-FFF2-40B4-BE49-F238E27FC236}">
                <a16:creationId xmlns:a16="http://schemas.microsoft.com/office/drawing/2014/main" id="{4E792F16-FA28-2F3A-61D3-07EE5A111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66563" name="Slide Number Placeholder 5">
            <a:extLst>
              <a:ext uri="{FF2B5EF4-FFF2-40B4-BE49-F238E27FC236}">
                <a16:creationId xmlns:a16="http://schemas.microsoft.com/office/drawing/2014/main" id="{5A6F3EE7-0080-7783-4CB3-59AE9FBF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1D8347C8-95C8-4603-9096-309FE690B0CF}" type="slidenum">
              <a:rPr lang="en-US" altLang="en-US" sz="1400"/>
              <a:pPr/>
              <a:t>24</a:t>
            </a:fld>
            <a:endParaRPr lang="en-US" altLang="en-US" sz="1400"/>
          </a:p>
        </p:txBody>
      </p:sp>
      <p:sp>
        <p:nvSpPr>
          <p:cNvPr id="100354" name="Rectangle 2">
            <a:extLst>
              <a:ext uri="{FF2B5EF4-FFF2-40B4-BE49-F238E27FC236}">
                <a16:creationId xmlns:a16="http://schemas.microsoft.com/office/drawing/2014/main" id="{DC17DC77-583C-0527-47A7-A315FE16D0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84582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Student Protection Guidelines</a:t>
            </a:r>
          </a:p>
        </p:txBody>
      </p:sp>
      <p:sp>
        <p:nvSpPr>
          <p:cNvPr id="66565" name="Rectangle 3">
            <a:extLst>
              <a:ext uri="{FF2B5EF4-FFF2-40B4-BE49-F238E27FC236}">
                <a16:creationId xmlns:a16="http://schemas.microsoft.com/office/drawing/2014/main" id="{A0DA66F6-5624-CE3D-122A-E29AD9D433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943100"/>
            <a:ext cx="8991600" cy="4114800"/>
          </a:xfrm>
        </p:spPr>
        <p:txBody>
          <a:bodyPr/>
          <a:lstStyle/>
          <a:p>
            <a:r>
              <a:rPr lang="en-US" altLang="en-US" dirty="0"/>
              <a:t>Contact the club YEO or D5010 Chair to be connected with a counselor for the students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ooter Placeholder 4">
            <a:extLst>
              <a:ext uri="{FF2B5EF4-FFF2-40B4-BE49-F238E27FC236}">
                <a16:creationId xmlns:a16="http://schemas.microsoft.com/office/drawing/2014/main" id="{79AC3CAD-53EC-8785-9A50-CEDB8164F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68611" name="Slide Number Placeholder 5">
            <a:extLst>
              <a:ext uri="{FF2B5EF4-FFF2-40B4-BE49-F238E27FC236}">
                <a16:creationId xmlns:a16="http://schemas.microsoft.com/office/drawing/2014/main" id="{8F6A811E-072E-A13A-A859-FA49C47B6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CE666C9-7111-4DE6-A4BE-E074A1BD4770}" type="slidenum">
              <a:rPr lang="en-US" altLang="en-US" sz="1400"/>
              <a:pPr/>
              <a:t>25</a:t>
            </a:fld>
            <a:endParaRPr lang="en-US" altLang="en-US" sz="140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29B1F829-F0FE-7BA9-1CD4-2D2FB6CFFF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Getting Students Involved</a:t>
            </a:r>
          </a:p>
        </p:txBody>
      </p:sp>
      <p:sp>
        <p:nvSpPr>
          <p:cNvPr id="68613" name="Rectangle 3">
            <a:extLst>
              <a:ext uri="{FF2B5EF4-FFF2-40B4-BE49-F238E27FC236}">
                <a16:creationId xmlns:a16="http://schemas.microsoft.com/office/drawing/2014/main" id="{306060FA-A60F-57DD-780B-F4A86D2704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z="2800" dirty="0"/>
              <a:t>Active involvement in Rotary and community essential to be good ambassador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Attend Rotary meetings on a regular basis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Attend orientations for Rotary students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Give programs to Rotary clubs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Give programs to schools and other clubs</a:t>
            </a:r>
          </a:p>
          <a:p>
            <a:r>
              <a:rPr lang="en-US" altLang="en-US" sz="2800" dirty="0"/>
              <a:t>Help student to say “yes” and to be proud to be a good ambassador for their country and Rotary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oter Placeholder 4">
            <a:extLst>
              <a:ext uri="{FF2B5EF4-FFF2-40B4-BE49-F238E27FC236}">
                <a16:creationId xmlns:a16="http://schemas.microsoft.com/office/drawing/2014/main" id="{87EE58A4-7633-4C11-4ACE-9E8624E8B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70659" name="Slide Number Placeholder 5">
            <a:extLst>
              <a:ext uri="{FF2B5EF4-FFF2-40B4-BE49-F238E27FC236}">
                <a16:creationId xmlns:a16="http://schemas.microsoft.com/office/drawing/2014/main" id="{FE236B46-97BC-F994-4255-86CB72AA6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AE99DB66-2FA2-4B81-B676-9E06A22C50B0}" type="slidenum">
              <a:rPr lang="en-US" altLang="en-US" sz="1400"/>
              <a:pPr/>
              <a:t>26</a:t>
            </a:fld>
            <a:endParaRPr lang="en-US" altLang="en-US" sz="140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5EF9441-5EE5-D65B-8DF2-D35C8DC6D8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Activities</a:t>
            </a:r>
          </a:p>
        </p:txBody>
      </p:sp>
      <p:sp>
        <p:nvSpPr>
          <p:cNvPr id="70661" name="Rectangle 3">
            <a:extLst>
              <a:ext uri="{FF2B5EF4-FFF2-40B4-BE49-F238E27FC236}">
                <a16:creationId xmlns:a16="http://schemas.microsoft.com/office/drawing/2014/main" id="{BA5E47B3-22C6-AB09-B208-6DFD8C6B50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Sharing family activities (even if it’s not their favorite thing to do)</a:t>
            </a:r>
          </a:p>
          <a:p>
            <a:r>
              <a:rPr lang="en-US" altLang="en-US"/>
              <a:t>Rotary Club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Attend Meetings and socials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Participate in Rotary Fundraisers (ShelterBox)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Other activities</a:t>
            </a:r>
          </a:p>
          <a:p>
            <a:r>
              <a:rPr lang="en-US" altLang="en-US"/>
              <a:t>District (see following slides)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ooter Placeholder 4">
            <a:extLst>
              <a:ext uri="{FF2B5EF4-FFF2-40B4-BE49-F238E27FC236}">
                <a16:creationId xmlns:a16="http://schemas.microsoft.com/office/drawing/2014/main" id="{1EFED9E8-26E9-DC59-DDDB-01A7F6DC6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72707" name="Slide Number Placeholder 5">
            <a:extLst>
              <a:ext uri="{FF2B5EF4-FFF2-40B4-BE49-F238E27FC236}">
                <a16:creationId xmlns:a16="http://schemas.microsoft.com/office/drawing/2014/main" id="{0834C611-D569-9ED3-FD26-5A95EF5CC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CCDEF399-6B28-4643-A1E2-BB45F15D1944}" type="slidenum">
              <a:rPr lang="en-US" altLang="en-US" sz="1400"/>
              <a:pPr/>
              <a:t>27</a:t>
            </a:fld>
            <a:endParaRPr lang="en-US" altLang="en-US" sz="140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AD4377CA-A646-41C1-8E76-59D2F57313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Rotary District Activities</a:t>
            </a:r>
          </a:p>
        </p:txBody>
      </p:sp>
      <p:sp>
        <p:nvSpPr>
          <p:cNvPr id="72709" name="Rectangle 3">
            <a:extLst>
              <a:ext uri="{FF2B5EF4-FFF2-40B4-BE49-F238E27FC236}">
                <a16:creationId xmlns:a16="http://schemas.microsoft.com/office/drawing/2014/main" id="{40FEF6E9-66DC-AC90-76B0-A5BB1AE813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828800"/>
            <a:ext cx="7772400" cy="4267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Inbound Orientation - August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Brings Inbound and recently returned students together for training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District Conference – May</a:t>
            </a:r>
          </a:p>
          <a:p>
            <a:pPr lvl="1">
              <a:lnSpc>
                <a:spcPct val="90000"/>
              </a:lnSpc>
            </a:pPr>
            <a:r>
              <a:rPr lang="en-US" altLang="en-US" sz="1600" dirty="0">
                <a:ea typeface="ＭＳ Ｐゴシック" panose="020B0600070205080204" pitchFamily="34" charset="-128"/>
              </a:rPr>
              <a:t>Students meet with Rotarians from the District at the annual meeting</a:t>
            </a:r>
          </a:p>
          <a:p>
            <a:pPr lvl="1">
              <a:lnSpc>
                <a:spcPct val="90000"/>
              </a:lnSpc>
            </a:pPr>
            <a:r>
              <a:rPr lang="en-US" altLang="en-US" sz="1600" dirty="0">
                <a:ea typeface="ＭＳ Ｐゴシック" panose="020B0600070205080204" pitchFamily="34" charset="-128"/>
              </a:rPr>
              <a:t>Not all students are invited to attend each year.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Outbound Orientation- May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Inbound students may be invited to help outbound students prepare for exchange.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Local or Area meeting opportunities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Varies by area, might be a weekend or day-long orientation get-together </a:t>
            </a:r>
          </a:p>
          <a:p>
            <a:pPr>
              <a:lnSpc>
                <a:spcPct val="90000"/>
              </a:lnSpc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oter Placeholder 4">
            <a:extLst>
              <a:ext uri="{FF2B5EF4-FFF2-40B4-BE49-F238E27FC236}">
                <a16:creationId xmlns:a16="http://schemas.microsoft.com/office/drawing/2014/main" id="{E2F78FBE-2FE9-DB66-BFFA-8CD8B67C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74755" name="Slide Number Placeholder 5">
            <a:extLst>
              <a:ext uri="{FF2B5EF4-FFF2-40B4-BE49-F238E27FC236}">
                <a16:creationId xmlns:a16="http://schemas.microsoft.com/office/drawing/2014/main" id="{4C25C66C-415C-9122-EBC7-32AEC989F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EBCBC51-B257-425E-9585-CC97B90D222F}" type="slidenum">
              <a:rPr lang="en-US" altLang="en-US" sz="1400"/>
              <a:pPr/>
              <a:t>28</a:t>
            </a:fld>
            <a:endParaRPr lang="en-US" altLang="en-US" sz="1400"/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2FACC7AD-0B2B-F70C-14CB-DBCF1958D1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Student’s Role as an Ambassador</a:t>
            </a:r>
          </a:p>
        </p:txBody>
      </p:sp>
      <p:sp>
        <p:nvSpPr>
          <p:cNvPr id="74757" name="Rectangle 3">
            <a:extLst>
              <a:ext uri="{FF2B5EF4-FFF2-40B4-BE49-F238E27FC236}">
                <a16:creationId xmlns:a16="http://schemas.microsoft.com/office/drawing/2014/main" id="{C905B1DA-2B74-5EDF-A091-A868B0E51D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981200"/>
            <a:ext cx="8458200" cy="3886200"/>
          </a:xfrm>
        </p:spPr>
        <p:txBody>
          <a:bodyPr/>
          <a:lstStyle/>
          <a:p>
            <a:r>
              <a:rPr lang="en-US" altLang="en-US" sz="2800" dirty="0"/>
              <a:t>Students portray their whole country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By their attitude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By their decisions 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By their appearance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By their willingness to do for others</a:t>
            </a:r>
          </a:p>
          <a:p>
            <a:r>
              <a:rPr lang="en-US" altLang="en-US" sz="2800" dirty="0"/>
              <a:t>Students make a difference; so much depends on their desire to be ambassador</a:t>
            </a:r>
          </a:p>
          <a:p>
            <a:r>
              <a:rPr lang="en-US" altLang="en-US" sz="2800" dirty="0"/>
              <a:t>Reminders from host family and YEO’s needed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Footer Placeholder 4">
            <a:extLst>
              <a:ext uri="{FF2B5EF4-FFF2-40B4-BE49-F238E27FC236}">
                <a16:creationId xmlns:a16="http://schemas.microsoft.com/office/drawing/2014/main" id="{6A77A10A-0082-F4D9-6715-AE6FFF01C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76803" name="Slide Number Placeholder 5">
            <a:extLst>
              <a:ext uri="{FF2B5EF4-FFF2-40B4-BE49-F238E27FC236}">
                <a16:creationId xmlns:a16="http://schemas.microsoft.com/office/drawing/2014/main" id="{E70A24F7-ECAF-52B5-D95D-AE0807005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28CE6160-2C87-4F78-BB55-5384BDD8CA46}" type="slidenum">
              <a:rPr lang="en-US" altLang="en-US" sz="1400"/>
              <a:pPr/>
              <a:t>29</a:t>
            </a:fld>
            <a:endParaRPr lang="en-US" altLang="en-US" sz="1400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536FA1C9-C16B-3A39-A3A8-2A89554F12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Some Last Requests</a:t>
            </a:r>
          </a:p>
        </p:txBody>
      </p:sp>
      <p:sp>
        <p:nvSpPr>
          <p:cNvPr id="76805" name="Rectangle 3">
            <a:extLst>
              <a:ext uri="{FF2B5EF4-FFF2-40B4-BE49-F238E27FC236}">
                <a16:creationId xmlns:a16="http://schemas.microsoft.com/office/drawing/2014/main" id="{DB78F66C-A149-BB4F-6BF1-FCA39847B5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Please consider helping us find others who would be willing to be a host family for our program</a:t>
            </a:r>
          </a:p>
          <a:p>
            <a:r>
              <a:rPr lang="en-US" altLang="en-US"/>
              <a:t>Encourage kids you may know to learn about Rotary Youth Exchange and consider applying to spend a year abroad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>
            <a:extLst>
              <a:ext uri="{FF2B5EF4-FFF2-40B4-BE49-F238E27FC236}">
                <a16:creationId xmlns:a16="http://schemas.microsoft.com/office/drawing/2014/main" id="{AC268E2D-CB2E-CA0A-5B52-B3C3B46DA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8C25383B-97E3-6070-0025-F57C33FC3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BAAE8361-09DF-4365-BCA3-6060311D3DB9}" type="slidenum">
              <a:rPr lang="en-US" altLang="en-US" sz="1400"/>
              <a:pPr/>
              <a:t>3</a:t>
            </a:fld>
            <a:endParaRPr lang="en-US" altLang="en-US" sz="1400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FA0D38DC-BEA6-D097-5409-4ACFD94AA7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143000"/>
          </a:xfrm>
        </p:spPr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Five Areas in Our Rotary Club District</a:t>
            </a:r>
          </a:p>
        </p:txBody>
      </p:sp>
      <p:graphicFrame>
        <p:nvGraphicFramePr>
          <p:cNvPr id="89151" name="Group 63">
            <a:extLst>
              <a:ext uri="{FF2B5EF4-FFF2-40B4-BE49-F238E27FC236}">
                <a16:creationId xmlns:a16="http://schemas.microsoft.com/office/drawing/2014/main" id="{916A6EB6-8E92-538D-FDC8-1F39BBDD9200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2209800" y="1905001"/>
          <a:ext cx="7797800" cy="3906837"/>
        </p:xfrm>
        <a:graphic>
          <a:graphicData uri="http://schemas.openxmlformats.org/drawingml/2006/table">
            <a:tbl>
              <a:tblPr/>
              <a:tblGrid>
                <a:gridCol w="533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46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L="91436" marR="91436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Fairbanks Area, Nome and Barrow</a:t>
                      </a:r>
                    </a:p>
                  </a:txBody>
                  <a:tcPr marL="91436" marR="91436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6" marR="91436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2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marL="91436" marR="91436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Kenai Area: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Homer, Kodiak, Seward, Soldotna, </a:t>
                      </a:r>
                    </a:p>
                  </a:txBody>
                  <a:tcPr marL="91436" marR="91436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6" marR="91436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27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marL="91436" marR="91436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Anchorage: Eagle River to Girdwood </a:t>
                      </a:r>
                    </a:p>
                  </a:txBody>
                  <a:tcPr marL="91436" marR="91436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6" marR="91436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marL="91436" marR="91436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Mat-Su: Palmer to Susitna </a:t>
                      </a:r>
                    </a:p>
                  </a:txBody>
                  <a:tcPr marL="91436" marR="91436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6" marR="91436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marL="91436" marR="91436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Southeast: Ketchikan to Whitehorse</a:t>
                      </a:r>
                    </a:p>
                  </a:txBody>
                  <a:tcPr marL="91436" marR="91436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6" marR="91436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27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6" marR="91436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6" marR="91436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6" marR="91436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Footer Placeholder 4">
            <a:extLst>
              <a:ext uri="{FF2B5EF4-FFF2-40B4-BE49-F238E27FC236}">
                <a16:creationId xmlns:a16="http://schemas.microsoft.com/office/drawing/2014/main" id="{91FCBF0A-EA2E-EAE6-142E-3417FD0F0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78851" name="Slide Number Placeholder 5">
            <a:extLst>
              <a:ext uri="{FF2B5EF4-FFF2-40B4-BE49-F238E27FC236}">
                <a16:creationId xmlns:a16="http://schemas.microsoft.com/office/drawing/2014/main" id="{F5AE1B32-EED0-7818-105D-353B3EA65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4322B513-C6F2-43EE-B389-0B46D6025EE2}" type="slidenum">
              <a:rPr lang="en-US" altLang="en-US" sz="1400"/>
              <a:pPr/>
              <a:t>30</a:t>
            </a:fld>
            <a:endParaRPr lang="en-US" altLang="en-US" sz="1400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BE587C29-E26E-7252-6C1E-50F47BAF3B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Summary</a:t>
            </a:r>
          </a:p>
        </p:txBody>
      </p:sp>
      <p:sp>
        <p:nvSpPr>
          <p:cNvPr id="78853" name="Rectangle 3">
            <a:extLst>
              <a:ext uri="{FF2B5EF4-FFF2-40B4-BE49-F238E27FC236}">
                <a16:creationId xmlns:a16="http://schemas.microsoft.com/office/drawing/2014/main" id="{3C30C846-4B78-C5E1-B30A-7C8CA788F2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THANK YOU !!!!!!!!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We have a great year planned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Program would not work without dedicated committee members, host families and friends like you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We are more than eager to help with questions – just ask!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Footer Placeholder 4">
            <a:extLst>
              <a:ext uri="{FF2B5EF4-FFF2-40B4-BE49-F238E27FC236}">
                <a16:creationId xmlns:a16="http://schemas.microsoft.com/office/drawing/2014/main" id="{FF8C9A62-7776-724A-B55D-B5273EE96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80899" name="Slide Number Placeholder 5">
            <a:extLst>
              <a:ext uri="{FF2B5EF4-FFF2-40B4-BE49-F238E27FC236}">
                <a16:creationId xmlns:a16="http://schemas.microsoft.com/office/drawing/2014/main" id="{58580A80-8783-E616-61A5-E2D802A23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22C8C713-1346-4821-94C8-3FE5664D6EE5}" type="slidenum">
              <a:rPr lang="en-US" altLang="en-US" sz="1400"/>
              <a:pPr/>
              <a:t>31</a:t>
            </a:fld>
            <a:endParaRPr lang="en-US" altLang="en-US" sz="1400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F5982B3F-A354-90E4-4979-EAA127B7A2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Where to get more information</a:t>
            </a:r>
          </a:p>
        </p:txBody>
      </p:sp>
      <p:sp>
        <p:nvSpPr>
          <p:cNvPr id="80901" name="Rectangle 3">
            <a:extLst>
              <a:ext uri="{FF2B5EF4-FFF2-40B4-BE49-F238E27FC236}">
                <a16:creationId xmlns:a16="http://schemas.microsoft.com/office/drawing/2014/main" id="{9417EC51-B39F-0129-6867-A6EAE04DBC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2019300"/>
            <a:ext cx="7239000" cy="28194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District Committee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 District Chair –</a:t>
            </a:r>
            <a:r>
              <a:rPr lang="en-US" altLang="en-US" sz="2000" dirty="0">
                <a:ea typeface="ＭＳ Ｐゴシック" panose="020B0600070205080204" pitchFamily="34" charset="-128"/>
              </a:rPr>
              <a:t>Amy Mackey Hornak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(907)830-1294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Chair@rye5010.org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algn="ctr">
              <a:lnSpc>
                <a:spcPct val="90000"/>
              </a:lnSpc>
            </a:pPr>
            <a:r>
              <a:rPr lang="en-US" altLang="en-US" sz="2800" dirty="0"/>
              <a:t>Rotary District 5010 Youth Exchange website www.rye5010.org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Footer Placeholder 4">
            <a:extLst>
              <a:ext uri="{FF2B5EF4-FFF2-40B4-BE49-F238E27FC236}">
                <a16:creationId xmlns:a16="http://schemas.microsoft.com/office/drawing/2014/main" id="{ECCCC02E-558D-2145-7C88-633FB8119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 dirty="0">
                <a:solidFill>
                  <a:srgbClr val="2B12FF"/>
                </a:solidFill>
              </a:rPr>
              <a:t>District 5010 Host Family Orientation</a:t>
            </a:r>
            <a:endParaRPr lang="en-US" altLang="en-US" sz="1400" dirty="0"/>
          </a:p>
        </p:txBody>
      </p:sp>
      <p:sp>
        <p:nvSpPr>
          <p:cNvPr id="23556" name="Slide Number Placeholder 5">
            <a:extLst>
              <a:ext uri="{FF2B5EF4-FFF2-40B4-BE49-F238E27FC236}">
                <a16:creationId xmlns:a16="http://schemas.microsoft.com/office/drawing/2014/main" id="{E3C453E8-45EC-EDF7-BE52-824517A20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B611FC40-7A57-4410-8213-FC9B89BDB52C}" type="slidenum">
              <a:rPr lang="en-US" altLang="en-US" sz="1400"/>
              <a:pPr/>
              <a:t>4</a:t>
            </a:fld>
            <a:endParaRPr lang="en-US" altLang="en-US" sz="1400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CE4FC60A-A375-6142-9A1B-4D00EE040D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District 5010 Organization</a:t>
            </a:r>
          </a:p>
        </p:txBody>
      </p:sp>
      <p:graphicFrame>
        <p:nvGraphicFramePr>
          <p:cNvPr id="4" name="SmartArt Placeholder 3">
            <a:extLst>
              <a:ext uri="{FF2B5EF4-FFF2-40B4-BE49-F238E27FC236}">
                <a16:creationId xmlns:a16="http://schemas.microsoft.com/office/drawing/2014/main" id="{35F75E1C-601B-2B8B-D376-BFA5FCAC64D2}"/>
              </a:ext>
            </a:extLst>
          </p:cNvPr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1335157331"/>
              </p:ext>
            </p:extLst>
          </p:nvPr>
        </p:nvGraphicFramePr>
        <p:xfrm>
          <a:off x="914400" y="1981200"/>
          <a:ext cx="103632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>
            <a:extLst>
              <a:ext uri="{FF2B5EF4-FFF2-40B4-BE49-F238E27FC236}">
                <a16:creationId xmlns:a16="http://schemas.microsoft.com/office/drawing/2014/main" id="{9A3C0431-49B0-1546-A25C-E0087ADE7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B708AB09-FAD9-9BC8-A26D-9C0A455DC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2FCDE05D-03DF-42C5-A2D5-733BA75F4064}" type="slidenum">
              <a:rPr lang="en-US" altLang="en-US" sz="1400"/>
              <a:pPr/>
              <a:t>5</a:t>
            </a:fld>
            <a:endParaRPr lang="en-US" altLang="en-US" sz="1400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80DB9A05-BE05-FD5A-5508-1A8728F2C0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What You Will Learn Today</a:t>
            </a:r>
            <a:endParaRPr lang="en-US" altLang="en-US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05" name="Rectangle 3">
            <a:extLst>
              <a:ext uri="{FF2B5EF4-FFF2-40B4-BE49-F238E27FC236}">
                <a16:creationId xmlns:a16="http://schemas.microsoft.com/office/drawing/2014/main" id="{C446930F-5259-138F-41F1-519A1540EF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Closeness of new friends (family of Rotary)</a:t>
            </a:r>
          </a:p>
          <a:p>
            <a:r>
              <a:rPr lang="en-US" altLang="en-US"/>
              <a:t>Rotary expectations </a:t>
            </a:r>
          </a:p>
          <a:p>
            <a:r>
              <a:rPr lang="en-US" altLang="en-US"/>
              <a:t>Helpful ideas for you</a:t>
            </a:r>
          </a:p>
          <a:p>
            <a:r>
              <a:rPr lang="en-US" altLang="en-US"/>
              <a:t>Calendar of activities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2">
            <a:extLst>
              <a:ext uri="{FF2B5EF4-FFF2-40B4-BE49-F238E27FC236}">
                <a16:creationId xmlns:a16="http://schemas.microsoft.com/office/drawing/2014/main" id="{084BBF2D-EA44-7EE5-7FDD-62C05567C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BD06398F-AB7F-6C89-72F6-BD5F36452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1A9E7F81-58D7-4F57-BEBD-B1700CEC8285}" type="slidenum">
              <a:rPr lang="en-US" altLang="en-US" sz="1400"/>
              <a:pPr/>
              <a:t>6</a:t>
            </a:fld>
            <a:endParaRPr lang="en-US" altLang="en-US" sz="1400"/>
          </a:p>
        </p:txBody>
      </p:sp>
      <p:sp>
        <p:nvSpPr>
          <p:cNvPr id="27652" name="Oval 2">
            <a:extLst>
              <a:ext uri="{FF2B5EF4-FFF2-40B4-BE49-F238E27FC236}">
                <a16:creationId xmlns:a16="http://schemas.microsoft.com/office/drawing/2014/main" id="{40F4B6F9-0AC8-71AF-604D-5DE009819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0" y="4343400"/>
            <a:ext cx="1397000" cy="1320800"/>
          </a:xfrm>
          <a:prstGeom prst="ellipse">
            <a:avLst/>
          </a:prstGeom>
          <a:solidFill>
            <a:srgbClr val="17458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7653" name="Rectangle 3">
            <a:extLst>
              <a:ext uri="{FF2B5EF4-FFF2-40B4-BE49-F238E27FC236}">
                <a16:creationId xmlns:a16="http://schemas.microsoft.com/office/drawing/2014/main" id="{E7E2BD72-01DF-ED83-894C-B85B3B38E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2683" y="212726"/>
            <a:ext cx="8450775" cy="83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latin typeface="Arial" panose="020B0604020202020204" pitchFamily="34" charset="0"/>
              </a:rPr>
              <a:t>CHALLENGES FOR THE ROTARY EXCHANGE STUDENT </a:t>
            </a:r>
          </a:p>
          <a:p>
            <a:pPr algn="ctr"/>
            <a:r>
              <a:rPr lang="en-US" altLang="en-US">
                <a:latin typeface="Arial" panose="020B0604020202020204" pitchFamily="34" charset="0"/>
              </a:rPr>
              <a:t>ARE MANY</a:t>
            </a:r>
          </a:p>
        </p:txBody>
      </p:sp>
      <p:sp>
        <p:nvSpPr>
          <p:cNvPr id="27654" name="Oval 4">
            <a:extLst>
              <a:ext uri="{FF2B5EF4-FFF2-40B4-BE49-F238E27FC236}">
                <a16:creationId xmlns:a16="http://schemas.microsoft.com/office/drawing/2014/main" id="{AEE3C1A3-D4E2-CB80-B524-0226BED47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0" y="5029200"/>
            <a:ext cx="1397000" cy="1320800"/>
          </a:xfrm>
          <a:prstGeom prst="ellipse">
            <a:avLst/>
          </a:prstGeom>
          <a:solidFill>
            <a:srgbClr val="17458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7655" name="Oval 5">
            <a:extLst>
              <a:ext uri="{FF2B5EF4-FFF2-40B4-BE49-F238E27FC236}">
                <a16:creationId xmlns:a16="http://schemas.microsoft.com/office/drawing/2014/main" id="{72189C65-8F69-2FD5-B1D3-40ACE1A92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8350" y="4343400"/>
            <a:ext cx="1397000" cy="1320800"/>
          </a:xfrm>
          <a:prstGeom prst="ellipse">
            <a:avLst/>
          </a:prstGeom>
          <a:solidFill>
            <a:srgbClr val="17458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 b="1">
                <a:solidFill>
                  <a:schemeClr val="bg1"/>
                </a:solidFill>
                <a:latin typeface="Arial" panose="020B0604020202020204" pitchFamily="34" charset="0"/>
              </a:rPr>
              <a:t>Host</a:t>
            </a:r>
          </a:p>
          <a:p>
            <a:pPr algn="ctr"/>
            <a:r>
              <a:rPr lang="en-US" altLang="en-US" sz="1400" b="1">
                <a:solidFill>
                  <a:schemeClr val="bg1"/>
                </a:solidFill>
                <a:latin typeface="Arial" panose="020B0604020202020204" pitchFamily="34" charset="0"/>
              </a:rPr>
              <a:t> Rotary</a:t>
            </a:r>
          </a:p>
          <a:p>
            <a:pPr algn="ctr"/>
            <a:r>
              <a:rPr lang="en-US" altLang="en-US" sz="1400" b="1">
                <a:solidFill>
                  <a:schemeClr val="bg1"/>
                </a:solidFill>
                <a:latin typeface="Arial" panose="020B0604020202020204" pitchFamily="34" charset="0"/>
              </a:rPr>
              <a:t>Club</a:t>
            </a:r>
          </a:p>
        </p:txBody>
      </p:sp>
      <p:sp>
        <p:nvSpPr>
          <p:cNvPr id="27656" name="Oval 6">
            <a:extLst>
              <a:ext uri="{FF2B5EF4-FFF2-40B4-BE49-F238E27FC236}">
                <a16:creationId xmlns:a16="http://schemas.microsoft.com/office/drawing/2014/main" id="{01844FCB-B0BD-DBB2-0021-32E5197F2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0" y="1676400"/>
            <a:ext cx="1397000" cy="1320800"/>
          </a:xfrm>
          <a:prstGeom prst="ellipse">
            <a:avLst/>
          </a:prstGeom>
          <a:solidFill>
            <a:srgbClr val="17458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7657" name="Oval 7">
            <a:extLst>
              <a:ext uri="{FF2B5EF4-FFF2-40B4-BE49-F238E27FC236}">
                <a16:creationId xmlns:a16="http://schemas.microsoft.com/office/drawing/2014/main" id="{F0F6D59D-ACCA-DB42-B76A-0C0CF57F9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079750"/>
            <a:ext cx="1397000" cy="1320800"/>
          </a:xfrm>
          <a:prstGeom prst="ellipse">
            <a:avLst/>
          </a:prstGeom>
          <a:solidFill>
            <a:srgbClr val="17458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7658" name="Oval 8">
            <a:extLst>
              <a:ext uri="{FF2B5EF4-FFF2-40B4-BE49-F238E27FC236}">
                <a16:creationId xmlns:a16="http://schemas.microsoft.com/office/drawing/2014/main" id="{BEE33B7B-5F14-917F-313C-14422D2F3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8350" y="1752600"/>
            <a:ext cx="1397000" cy="1320800"/>
          </a:xfrm>
          <a:prstGeom prst="ellipse">
            <a:avLst/>
          </a:prstGeom>
          <a:solidFill>
            <a:srgbClr val="17458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 b="1">
                <a:solidFill>
                  <a:schemeClr val="bg1"/>
                </a:solidFill>
                <a:latin typeface="Arial" panose="020B0604020202020204" pitchFamily="34" charset="0"/>
              </a:rPr>
              <a:t>Host</a:t>
            </a:r>
          </a:p>
          <a:p>
            <a:pPr algn="ctr"/>
            <a:r>
              <a:rPr lang="en-US" altLang="en-US" sz="1400" b="1">
                <a:solidFill>
                  <a:schemeClr val="bg1"/>
                </a:solidFill>
                <a:latin typeface="Arial" panose="020B0604020202020204" pitchFamily="34" charset="0"/>
              </a:rPr>
              <a:t> Families</a:t>
            </a:r>
          </a:p>
        </p:txBody>
      </p:sp>
      <p:sp>
        <p:nvSpPr>
          <p:cNvPr id="27659" name="Oval 9">
            <a:extLst>
              <a:ext uri="{FF2B5EF4-FFF2-40B4-BE49-F238E27FC236}">
                <a16:creationId xmlns:a16="http://schemas.microsoft.com/office/drawing/2014/main" id="{170D09DC-B965-F77E-AA1E-476C0358D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0" y="1143000"/>
            <a:ext cx="1397000" cy="1320800"/>
          </a:xfrm>
          <a:prstGeom prst="ellipse">
            <a:avLst/>
          </a:prstGeom>
          <a:solidFill>
            <a:srgbClr val="17458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7660" name="Rectangle 10">
            <a:extLst>
              <a:ext uri="{FF2B5EF4-FFF2-40B4-BE49-F238E27FC236}">
                <a16:creationId xmlns:a16="http://schemas.microsoft.com/office/drawing/2014/main" id="{157940A7-F6E6-14C0-8924-F9176CED6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8255" y="3276600"/>
            <a:ext cx="1030731" cy="95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Exchange</a:t>
            </a:r>
          </a:p>
          <a:p>
            <a:pPr algn="ctr"/>
            <a:r>
              <a:rPr lang="en-US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Student /</a:t>
            </a:r>
          </a:p>
          <a:p>
            <a:pPr algn="ctr"/>
            <a:r>
              <a:rPr lang="en-US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Rotary </a:t>
            </a:r>
          </a:p>
          <a:p>
            <a:pPr algn="ctr"/>
            <a:r>
              <a:rPr lang="en-US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YEO</a:t>
            </a:r>
          </a:p>
        </p:txBody>
      </p:sp>
      <p:sp>
        <p:nvSpPr>
          <p:cNvPr id="27661" name="Rectangle 11">
            <a:extLst>
              <a:ext uri="{FF2B5EF4-FFF2-40B4-BE49-F238E27FC236}">
                <a16:creationId xmlns:a16="http://schemas.microsoft.com/office/drawing/2014/main" id="{0C6838BD-A699-189C-C9E5-70799BA90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9309" y="1501776"/>
            <a:ext cx="1171796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Community</a:t>
            </a:r>
          </a:p>
        </p:txBody>
      </p:sp>
      <p:sp>
        <p:nvSpPr>
          <p:cNvPr id="27662" name="Rectangle 12">
            <a:extLst>
              <a:ext uri="{FF2B5EF4-FFF2-40B4-BE49-F238E27FC236}">
                <a16:creationId xmlns:a16="http://schemas.microsoft.com/office/drawing/2014/main" id="{026F2E90-2C07-5768-FFA4-E59EAF3D6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00" y="2187576"/>
            <a:ext cx="782265" cy="30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 b="1">
                <a:solidFill>
                  <a:schemeClr val="bg1"/>
                </a:solidFill>
                <a:latin typeface="Arial" panose="020B0604020202020204" pitchFamily="34" charset="0"/>
              </a:rPr>
              <a:t>School</a:t>
            </a:r>
          </a:p>
        </p:txBody>
      </p:sp>
      <p:sp>
        <p:nvSpPr>
          <p:cNvPr id="27663" name="Rectangle 13">
            <a:extLst>
              <a:ext uri="{FF2B5EF4-FFF2-40B4-BE49-F238E27FC236}">
                <a16:creationId xmlns:a16="http://schemas.microsoft.com/office/drawing/2014/main" id="{567A68A9-248C-9043-147F-1623646B9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4855" y="4702175"/>
            <a:ext cx="1229504" cy="5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 b="1">
                <a:solidFill>
                  <a:schemeClr val="bg1"/>
                </a:solidFill>
                <a:latin typeface="Arial" panose="020B0604020202020204" pitchFamily="34" charset="0"/>
              </a:rPr>
              <a:t>Friends in </a:t>
            </a:r>
          </a:p>
          <a:p>
            <a:pPr algn="ctr"/>
            <a:r>
              <a:rPr lang="en-US" altLang="en-US" sz="1400" b="1">
                <a:solidFill>
                  <a:schemeClr val="bg1"/>
                </a:solidFill>
                <a:latin typeface="Arial" panose="020B0604020202020204" pitchFamily="34" charset="0"/>
              </a:rPr>
              <a:t>High School</a:t>
            </a:r>
          </a:p>
        </p:txBody>
      </p:sp>
      <p:sp>
        <p:nvSpPr>
          <p:cNvPr id="27664" name="Rectangle 14">
            <a:extLst>
              <a:ext uri="{FF2B5EF4-FFF2-40B4-BE49-F238E27FC236}">
                <a16:creationId xmlns:a16="http://schemas.microsoft.com/office/drawing/2014/main" id="{689D30A4-46E5-8071-BCAA-ADF71CBC6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4449" y="5311775"/>
            <a:ext cx="803105" cy="739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 b="1">
                <a:solidFill>
                  <a:schemeClr val="bg1"/>
                </a:solidFill>
                <a:latin typeface="Arial" panose="020B0604020202020204" pitchFamily="34" charset="0"/>
              </a:rPr>
              <a:t>Host</a:t>
            </a:r>
          </a:p>
          <a:p>
            <a:pPr algn="ctr"/>
            <a:r>
              <a:rPr lang="en-US" altLang="en-US" sz="1400" b="1">
                <a:solidFill>
                  <a:schemeClr val="bg1"/>
                </a:solidFill>
                <a:latin typeface="Arial" panose="020B0604020202020204" pitchFamily="34" charset="0"/>
              </a:rPr>
              <a:t> Rotary</a:t>
            </a:r>
          </a:p>
          <a:p>
            <a:pPr algn="ctr"/>
            <a:r>
              <a:rPr lang="en-US" altLang="en-US" sz="1400" b="1">
                <a:solidFill>
                  <a:schemeClr val="bg1"/>
                </a:solidFill>
                <a:latin typeface="Arial" panose="020B0604020202020204" pitchFamily="34" charset="0"/>
              </a:rPr>
              <a:t>District</a:t>
            </a:r>
          </a:p>
        </p:txBody>
      </p:sp>
      <p:sp>
        <p:nvSpPr>
          <p:cNvPr id="27665" name="Line 15">
            <a:extLst>
              <a:ext uri="{FF2B5EF4-FFF2-40B4-BE49-F238E27FC236}">
                <a16:creationId xmlns:a16="http://schemas.microsoft.com/office/drawing/2014/main" id="{BBBD83DB-7D85-8C33-AF10-3E2B737D80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070350"/>
            <a:ext cx="17526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Line 16">
            <a:extLst>
              <a:ext uri="{FF2B5EF4-FFF2-40B4-BE49-F238E27FC236}">
                <a16:creationId xmlns:a16="http://schemas.microsoft.com/office/drawing/2014/main" id="{A5B8C87F-927E-1A1A-CE61-0C876F37966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2698750"/>
            <a:ext cx="16764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Line 17">
            <a:extLst>
              <a:ext uri="{FF2B5EF4-FFF2-40B4-BE49-F238E27FC236}">
                <a16:creationId xmlns:a16="http://schemas.microsoft.com/office/drawing/2014/main" id="{06C36298-27CF-F488-880A-7648BED8F9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57600" y="3841750"/>
            <a:ext cx="17526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Line 18">
            <a:extLst>
              <a:ext uri="{FF2B5EF4-FFF2-40B4-BE49-F238E27FC236}">
                <a16:creationId xmlns:a16="http://schemas.microsoft.com/office/drawing/2014/main" id="{1BEDFD9D-0EAB-E4AE-4192-5DCC7DF9B6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247015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Line 19">
            <a:extLst>
              <a:ext uri="{FF2B5EF4-FFF2-40B4-BE49-F238E27FC236}">
                <a16:creationId xmlns:a16="http://schemas.microsoft.com/office/drawing/2014/main" id="{5CD41493-4F1F-4C86-3513-7B491FE87A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437515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Line 20">
            <a:extLst>
              <a:ext uri="{FF2B5EF4-FFF2-40B4-BE49-F238E27FC236}">
                <a16:creationId xmlns:a16="http://schemas.microsoft.com/office/drawing/2014/main" id="{FB2F419B-FCFE-8A8F-8533-5EB946B1B2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05600" y="2774950"/>
            <a:ext cx="1828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>
            <a:extLst>
              <a:ext uri="{FF2B5EF4-FFF2-40B4-BE49-F238E27FC236}">
                <a16:creationId xmlns:a16="http://schemas.microsoft.com/office/drawing/2014/main" id="{6ECE56C7-49AF-5489-802B-BB09CF8EE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29699" name="Slide Number Placeholder 5">
            <a:extLst>
              <a:ext uri="{FF2B5EF4-FFF2-40B4-BE49-F238E27FC236}">
                <a16:creationId xmlns:a16="http://schemas.microsoft.com/office/drawing/2014/main" id="{9EEFB74F-A114-7C53-E4F6-41BB44393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23E49CB7-1EC0-4141-89FC-819AAF6FAB87}" type="slidenum">
              <a:rPr lang="en-US" altLang="en-US" sz="1400"/>
              <a:pPr/>
              <a:t>7</a:t>
            </a:fld>
            <a:endParaRPr lang="en-US" altLang="en-US" sz="1400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275D6E10-8AE0-F049-CE59-AF26CF2717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Rotary Support Structure</a:t>
            </a:r>
          </a:p>
        </p:txBody>
      </p:sp>
      <p:sp>
        <p:nvSpPr>
          <p:cNvPr id="29701" name="Rectangle 3">
            <a:extLst>
              <a:ext uri="{FF2B5EF4-FFF2-40B4-BE49-F238E27FC236}">
                <a16:creationId xmlns:a16="http://schemas.microsoft.com/office/drawing/2014/main" id="{F293736A-AB44-C064-DFF7-0264DD56A5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Rotary Club</a:t>
            </a:r>
          </a:p>
          <a:p>
            <a:r>
              <a:rPr lang="en-US" altLang="en-US"/>
              <a:t>Rotary Youth Exchange Committee</a:t>
            </a:r>
          </a:p>
          <a:p>
            <a:r>
              <a:rPr lang="en-US" altLang="en-US"/>
              <a:t>Rotary Youth Exchange Officer (YEO)</a:t>
            </a:r>
          </a:p>
          <a:p>
            <a:r>
              <a:rPr lang="en-US" altLang="en-US"/>
              <a:t>Counselor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>
            <a:extLst>
              <a:ext uri="{FF2B5EF4-FFF2-40B4-BE49-F238E27FC236}">
                <a16:creationId xmlns:a16="http://schemas.microsoft.com/office/drawing/2014/main" id="{308F29C2-25E9-8516-E73F-5720A2153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31747" name="Slide Number Placeholder 5">
            <a:extLst>
              <a:ext uri="{FF2B5EF4-FFF2-40B4-BE49-F238E27FC236}">
                <a16:creationId xmlns:a16="http://schemas.microsoft.com/office/drawing/2014/main" id="{87018EE9-061D-B057-D7DE-62D8E06D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28BAAC3D-1205-4540-87EC-CBF61F9709F2}" type="slidenum">
              <a:rPr lang="en-US" altLang="en-US" sz="1400"/>
              <a:pPr/>
              <a:t>8</a:t>
            </a:fld>
            <a:endParaRPr lang="en-US" altLang="en-US" sz="1400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314C7CEF-E0A8-0E39-982F-E2BBA39FBD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</a:rPr>
              <a:t>Youth Exchange Officer Responsibilities</a:t>
            </a:r>
          </a:p>
        </p:txBody>
      </p:sp>
      <p:sp>
        <p:nvSpPr>
          <p:cNvPr id="31749" name="Rectangle 3">
            <a:extLst>
              <a:ext uri="{FF2B5EF4-FFF2-40B4-BE49-F238E27FC236}">
                <a16:creationId xmlns:a16="http://schemas.microsoft.com/office/drawing/2014/main" id="{58430BED-A407-F4C9-25F0-E5A3C383A7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Maintain contact with student and family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Show continued interest &amp; support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Resolve problems before problems get big</a:t>
            </a:r>
          </a:p>
          <a:p>
            <a:r>
              <a:rPr lang="en-US" altLang="en-US" sz="2800"/>
              <a:t>Register student at school &amp; monitor performance</a:t>
            </a:r>
          </a:p>
          <a:p>
            <a:r>
              <a:rPr lang="en-US" altLang="en-US" sz="2800"/>
              <a:t>Ensure that student receives monthly allowance</a:t>
            </a:r>
          </a:p>
          <a:p>
            <a:r>
              <a:rPr lang="en-US" altLang="en-US" sz="2800"/>
              <a:t>Keep club YE committee informed</a:t>
            </a:r>
          </a:p>
          <a:p>
            <a:r>
              <a:rPr lang="en-US" altLang="en-US" sz="2800"/>
              <a:t>Get Rotary club membership involved </a:t>
            </a:r>
          </a:p>
          <a:p>
            <a:endParaRPr lang="en-US" altLang="en-US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4">
            <a:extLst>
              <a:ext uri="{FF2B5EF4-FFF2-40B4-BE49-F238E27FC236}">
                <a16:creationId xmlns:a16="http://schemas.microsoft.com/office/drawing/2014/main" id="{8F595A7D-3BF4-E55E-10FC-10E64851B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rgbClr val="2B12FF"/>
                </a:solidFill>
              </a:rPr>
              <a:t>District 5010 Host Family Orientation</a:t>
            </a:r>
            <a:endParaRPr lang="en-US" altLang="en-US" sz="1400"/>
          </a:p>
        </p:txBody>
      </p:sp>
      <p:sp>
        <p:nvSpPr>
          <p:cNvPr id="33795" name="Slide Number Placeholder 5">
            <a:extLst>
              <a:ext uri="{FF2B5EF4-FFF2-40B4-BE49-F238E27FC236}">
                <a16:creationId xmlns:a16="http://schemas.microsoft.com/office/drawing/2014/main" id="{C4C6671F-FF5E-4F8A-BE15-BAFBA2A89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846CE6E-03FF-4BE3-A242-7D59471D942E}" type="slidenum">
              <a:rPr lang="en-US" altLang="en-US" sz="1400"/>
              <a:pPr/>
              <a:t>9</a:t>
            </a:fld>
            <a:endParaRPr lang="en-US" altLang="en-US" sz="1400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BBD44695-F67B-312C-FA11-F85414B0C4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Items Rotary YEO Must Hold for Student </a:t>
            </a:r>
          </a:p>
        </p:txBody>
      </p:sp>
      <p:sp>
        <p:nvSpPr>
          <p:cNvPr id="33797" name="Rectangle 3">
            <a:extLst>
              <a:ext uri="{FF2B5EF4-FFF2-40B4-BE49-F238E27FC236}">
                <a16:creationId xmlns:a16="http://schemas.microsoft.com/office/drawing/2014/main" id="{69934A4E-13FD-9222-B408-DB934140C0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Prepaid return airline E-ticket information</a:t>
            </a:r>
          </a:p>
          <a:p>
            <a:r>
              <a:rPr lang="en-US" altLang="en-US" dirty="0"/>
              <a:t>Emergency fund </a:t>
            </a:r>
            <a:r>
              <a:rPr lang="en-US" altLang="en-US" dirty="0">
                <a:solidFill>
                  <a:srgbClr val="D91B5C"/>
                </a:solidFill>
              </a:rPr>
              <a:t>($500) </a:t>
            </a:r>
            <a:r>
              <a:rPr lang="en-US" altLang="en-US" dirty="0"/>
              <a:t>deposited in local Rotary Club bank account</a:t>
            </a:r>
            <a:endParaRPr lang="en-US" altLang="en-US" dirty="0">
              <a:solidFill>
                <a:srgbClr val="FF0000"/>
              </a:solidFill>
            </a:endParaRPr>
          </a:p>
          <a:p>
            <a:r>
              <a:rPr lang="en-US" altLang="en-US" dirty="0"/>
              <a:t>Copies of Passport, Visas, and Department of State Form DS-2019 (Students must maintain original documents)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Soaring">
  <a:themeElements>
    <a:clrScheme name="Soaring 3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BCBCB"/>
      </a:accent1>
      <a:accent2>
        <a:srgbClr val="969696"/>
      </a:accent2>
      <a:accent3>
        <a:srgbClr val="FFFFFF"/>
      </a:accent3>
      <a:accent4>
        <a:srgbClr val="000000"/>
      </a:accent4>
      <a:accent5>
        <a:srgbClr val="E2E2E2"/>
      </a:accent5>
      <a:accent6>
        <a:srgbClr val="878787"/>
      </a:accent6>
      <a:hlink>
        <a:srgbClr val="5F5F5F"/>
      </a:hlink>
      <a:folHlink>
        <a:srgbClr val="EAEAEA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Soaring 3">
    <a:dk1>
      <a:srgbClr val="000000"/>
    </a:dk1>
    <a:lt1>
      <a:srgbClr val="FFFFFF"/>
    </a:lt1>
    <a:dk2>
      <a:srgbClr val="000000"/>
    </a:dk2>
    <a:lt2>
      <a:srgbClr val="FFFFFF"/>
    </a:lt2>
    <a:accent1>
      <a:srgbClr val="CBCBCB"/>
    </a:accent1>
    <a:accent2>
      <a:srgbClr val="969696"/>
    </a:accent2>
    <a:accent3>
      <a:srgbClr val="FFFFFF"/>
    </a:accent3>
    <a:accent4>
      <a:srgbClr val="000000"/>
    </a:accent4>
    <a:accent5>
      <a:srgbClr val="E2E2E2"/>
    </a:accent5>
    <a:accent6>
      <a:srgbClr val="878787"/>
    </a:accent6>
    <a:hlink>
      <a:srgbClr val="5F5F5F"/>
    </a:hlink>
    <a:folHlink>
      <a:srgbClr val="EAEAEA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969696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D:\OFFICE95\Templates\Presentation Designs\Soaring.pot</Template>
  <TotalTime>15895</TotalTime>
  <Words>1613</Words>
  <Application>Microsoft Office PowerPoint</Application>
  <PresentationFormat>Widescreen</PresentationFormat>
  <Paragraphs>290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ＭＳ Ｐゴシック</vt:lpstr>
      <vt:lpstr>Arial</vt:lpstr>
      <vt:lpstr>Monotype Sorts</vt:lpstr>
      <vt:lpstr>Times New Roman</vt:lpstr>
      <vt:lpstr>Soaring</vt:lpstr>
      <vt:lpstr>Orientation for Host Families</vt:lpstr>
      <vt:lpstr>Introduction </vt:lpstr>
      <vt:lpstr>Five Areas in Our Rotary Club District</vt:lpstr>
      <vt:lpstr>District 5010 Organization</vt:lpstr>
      <vt:lpstr>What You Will Learn Today</vt:lpstr>
      <vt:lpstr>PowerPoint Presentation</vt:lpstr>
      <vt:lpstr>Rotary Support Structure</vt:lpstr>
      <vt:lpstr>Youth Exchange Officer Responsibilities</vt:lpstr>
      <vt:lpstr>Items Rotary YEO Must Hold for Student </vt:lpstr>
      <vt:lpstr>Student Challenges</vt:lpstr>
      <vt:lpstr>A Host Family is expected to: </vt:lpstr>
      <vt:lpstr>Sample Family Rules</vt:lpstr>
      <vt:lpstr>Phone/Computer/Tablet Use</vt:lpstr>
      <vt:lpstr>Expectations at School</vt:lpstr>
      <vt:lpstr>Varsity Sports at School </vt:lpstr>
      <vt:lpstr>Making Close Friends</vt:lpstr>
      <vt:lpstr>Limit Visits with Other Exchange Students</vt:lpstr>
      <vt:lpstr>Speak English</vt:lpstr>
      <vt:lpstr>Rules of Rotary</vt:lpstr>
      <vt:lpstr>The Six Be’s</vt:lpstr>
      <vt:lpstr>Problem Solving</vt:lpstr>
      <vt:lpstr>Student Protection Guidelines</vt:lpstr>
      <vt:lpstr>Student Protection Guidelines</vt:lpstr>
      <vt:lpstr>Student Protection Guidelines</vt:lpstr>
      <vt:lpstr>Getting Students Involved</vt:lpstr>
      <vt:lpstr>Activities</vt:lpstr>
      <vt:lpstr>Rotary District Activities</vt:lpstr>
      <vt:lpstr>Student’s Role as an Ambassador</vt:lpstr>
      <vt:lpstr>Some Last Requests</vt:lpstr>
      <vt:lpstr>Summary</vt:lpstr>
      <vt:lpstr>Where to get more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Training</dc:title>
  <dc:creator>David Berg</dc:creator>
  <cp:keywords/>
  <cp:lastModifiedBy>Denise Kipke</cp:lastModifiedBy>
  <cp:revision>133</cp:revision>
  <cp:lastPrinted>2024-05-03T01:34:26Z</cp:lastPrinted>
  <dcterms:created xsi:type="dcterms:W3CDTF">1995-06-02T22:16:36Z</dcterms:created>
  <dcterms:modified xsi:type="dcterms:W3CDTF">2026-01-04T07:21:28Z</dcterms:modified>
</cp:coreProperties>
</file>